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4" r:id="rId3"/>
    <p:sldId id="263" r:id="rId4"/>
    <p:sldId id="258" r:id="rId5"/>
    <p:sldId id="259" r:id="rId6"/>
    <p:sldId id="261" r:id="rId7"/>
    <p:sldId id="262" r:id="rId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even Naudts" initials="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64" autoAdjust="0"/>
  </p:normalViewPr>
  <p:slideViewPr>
    <p:cSldViewPr>
      <p:cViewPr varScale="1">
        <p:scale>
          <a:sx n="94" d="100"/>
          <a:sy n="94" d="100"/>
        </p:scale>
        <p:origin x="4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DFE2DE-37A6-4FAA-B9DF-BF185E425294}" type="datetimeFigureOut">
              <a:rPr lang="fr-FR" smtClean="0"/>
              <a:t>07/06/2019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B92E59-3F1D-462D-B400-69CF95D733FC}" type="slidenum">
              <a:rPr lang="fr-FR" smtClean="0"/>
              <a:t>‹Nr.›</a:t>
            </a:fld>
            <a:endParaRPr lang="fr-FR" dirty="0"/>
          </a:p>
        </p:txBody>
      </p:sp>
    </p:spTree>
    <p:extLst>
      <p:ext uri="{BB962C8B-B14F-4D97-AF65-F5344CB8AC3E}">
        <p14:creationId xmlns:p14="http://schemas.microsoft.com/office/powerpoint/2010/main" val="159665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B92E59-3F1D-462D-B400-69CF95D733FC}" type="slidenum">
              <a:rPr lang="fr-FR" smtClean="0"/>
              <a:t>1</a:t>
            </a:fld>
            <a:endParaRPr lang="fr-FR" dirty="0"/>
          </a:p>
        </p:txBody>
      </p:sp>
    </p:spTree>
    <p:extLst>
      <p:ext uri="{BB962C8B-B14F-4D97-AF65-F5344CB8AC3E}">
        <p14:creationId xmlns:p14="http://schemas.microsoft.com/office/powerpoint/2010/main" val="212907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B92E59-3F1D-462D-B400-69CF95D733FC}" type="slidenum">
              <a:rPr lang="fr-FR" smtClean="0"/>
              <a:t>4</a:t>
            </a:fld>
            <a:endParaRPr lang="fr-FR" dirty="0"/>
          </a:p>
        </p:txBody>
      </p:sp>
    </p:spTree>
    <p:extLst>
      <p:ext uri="{BB962C8B-B14F-4D97-AF65-F5344CB8AC3E}">
        <p14:creationId xmlns:p14="http://schemas.microsoft.com/office/powerpoint/2010/main" val="174086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B92E59-3F1D-462D-B400-69CF95D733FC}" type="slidenum">
              <a:rPr lang="fr-FR" smtClean="0"/>
              <a:t>5</a:t>
            </a:fld>
            <a:endParaRPr lang="fr-FR" dirty="0"/>
          </a:p>
        </p:txBody>
      </p:sp>
    </p:spTree>
    <p:extLst>
      <p:ext uri="{BB962C8B-B14F-4D97-AF65-F5344CB8AC3E}">
        <p14:creationId xmlns:p14="http://schemas.microsoft.com/office/powerpoint/2010/main" val="145977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359405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192419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1926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112344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321840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149171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11547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378857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324974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25015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43A647-B068-4BE9-AD58-F08828D2FCC7}" type="datetimeFigureOut">
              <a:rPr lang="fr-FR" smtClean="0"/>
              <a:t>07/06/2019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dirty="0"/>
          </a:p>
        </p:txBody>
      </p:sp>
    </p:spTree>
    <p:extLst>
      <p:ext uri="{BB962C8B-B14F-4D97-AF65-F5344CB8AC3E}">
        <p14:creationId xmlns:p14="http://schemas.microsoft.com/office/powerpoint/2010/main" val="378799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3A647-B068-4BE9-AD58-F08828D2FCC7}" type="datetimeFigureOut">
              <a:rPr lang="fr-FR" smtClean="0"/>
              <a:t>07/06/2019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3B490-30D1-41D6-B914-30A119FD2B4F}" type="slidenum">
              <a:rPr lang="fr-FR" smtClean="0"/>
              <a:t>‹Nr.›</a:t>
            </a:fld>
            <a:endParaRPr lang="fr-FR" dirty="0"/>
          </a:p>
        </p:txBody>
      </p:sp>
    </p:spTree>
    <p:extLst>
      <p:ext uri="{BB962C8B-B14F-4D97-AF65-F5344CB8AC3E}">
        <p14:creationId xmlns:p14="http://schemas.microsoft.com/office/powerpoint/2010/main" val="228851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3" name="Rettangolo 2"/>
          <p:cNvSpPr/>
          <p:nvPr/>
        </p:nvSpPr>
        <p:spPr>
          <a:xfrm>
            <a:off x="0" y="3429000"/>
            <a:ext cx="9144000" cy="224676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a:solidFill>
                  <a:schemeClr val="tx2">
                    <a:lumMod val="75000"/>
                  </a:schemeClr>
                </a:solidFill>
                <a:latin typeface="Calibri"/>
                <a:cs typeface="Calibri"/>
              </a:rPr>
              <a:t>Introduction to the 21</a:t>
            </a:r>
            <a:r>
              <a:rPr lang="en-US" sz="4000" b="1" baseline="30000" dirty="0">
                <a:solidFill>
                  <a:schemeClr val="tx2">
                    <a:lumMod val="75000"/>
                  </a:schemeClr>
                </a:solidFill>
                <a:latin typeface="Calibri"/>
                <a:cs typeface="Calibri"/>
              </a:rPr>
              <a:t>st</a:t>
            </a:r>
            <a:r>
              <a:rPr lang="en-US" sz="4000" b="1" dirty="0">
                <a:solidFill>
                  <a:schemeClr val="tx2">
                    <a:lumMod val="75000"/>
                  </a:schemeClr>
                </a:solidFill>
                <a:latin typeface="Calibri"/>
                <a:cs typeface="Calibri"/>
              </a:rPr>
              <a:t> ERVO meeting</a:t>
            </a:r>
          </a:p>
          <a:p>
            <a:pPr algn="ctr"/>
            <a:endParaRPr lang="en-US" sz="4000" b="1" dirty="0">
              <a:solidFill>
                <a:schemeClr val="tx2">
                  <a:lumMod val="75000"/>
                </a:schemeClr>
              </a:solidFill>
              <a:latin typeface="Calibri"/>
              <a:cs typeface="Calibri"/>
            </a:endParaRPr>
          </a:p>
          <a:p>
            <a:pPr algn="ctr"/>
            <a:r>
              <a:rPr lang="en-US" sz="2000" b="1" dirty="0">
                <a:solidFill>
                  <a:schemeClr val="tx2">
                    <a:lumMod val="75000"/>
                  </a:schemeClr>
                </a:solidFill>
                <a:cs typeface="Calibri"/>
              </a:rPr>
              <a:t>11-13 June 2019</a:t>
            </a:r>
          </a:p>
          <a:p>
            <a:pPr algn="ctr"/>
            <a:r>
              <a:rPr lang="en-US" sz="2000" b="1" dirty="0">
                <a:solidFill>
                  <a:schemeClr val="tx2">
                    <a:lumMod val="75000"/>
                  </a:schemeClr>
                </a:solidFill>
                <a:cs typeface="Calibri"/>
              </a:rPr>
              <a:t>University of Hamburg</a:t>
            </a:r>
          </a:p>
          <a:p>
            <a:pPr algn="ctr"/>
            <a:r>
              <a:rPr lang="en-US" sz="2000" b="1" dirty="0">
                <a:solidFill>
                  <a:schemeClr val="tx2">
                    <a:lumMod val="75000"/>
                  </a:schemeClr>
                </a:solidFill>
                <a:cs typeface="Calibri"/>
              </a:rPr>
              <a:t>Hamburg, Germany</a:t>
            </a:r>
            <a:endParaRPr lang="en-US" sz="2000" b="1" dirty="0">
              <a:solidFill>
                <a:schemeClr val="tx2">
                  <a:lumMod val="75000"/>
                </a:schemeClr>
              </a:solidFill>
              <a:latin typeface="Calibri"/>
              <a:cs typeface="Calibri"/>
            </a:endParaRPr>
          </a:p>
        </p:txBody>
      </p:sp>
      <p:pic>
        <p:nvPicPr>
          <p:cNvPr id="10" name="Picture 36" descr="E:\IDENTIDADE_ERVO\LOGOS\logo_cores01_positivo.jpg"/>
          <p:cNvPicPr/>
          <p:nvPr/>
        </p:nvPicPr>
        <p:blipFill rotWithShape="1">
          <a:blip r:embed="rId3"/>
          <a:srcRect t="12361" b="15278"/>
          <a:stretch/>
        </p:blipFill>
        <p:spPr bwMode="auto">
          <a:xfrm>
            <a:off x="547490" y="1078866"/>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9" name="Grafik 8">
            <a:extLst>
              <a:ext uri="{FF2B5EF4-FFF2-40B4-BE49-F238E27FC236}">
                <a16:creationId xmlns:a16="http://schemas.microsoft.com/office/drawing/2014/main" id="{7EFF1F9C-FB44-DE4A-9511-D14D7D30067F}"/>
              </a:ext>
            </a:extLst>
          </p:cNvPr>
          <p:cNvPicPr/>
          <p:nvPr/>
        </p:nvPicPr>
        <p:blipFill>
          <a:blip r:embed="rId4"/>
          <a:stretch>
            <a:fillRect/>
          </a:stretch>
        </p:blipFill>
        <p:spPr>
          <a:xfrm>
            <a:off x="3779912" y="908720"/>
            <a:ext cx="930910" cy="930910"/>
          </a:xfrm>
          <a:prstGeom prst="rect">
            <a:avLst/>
          </a:prstGeom>
        </p:spPr>
      </p:pic>
      <p:pic>
        <p:nvPicPr>
          <p:cNvPr id="11" name="Grafik 10">
            <a:extLst>
              <a:ext uri="{FF2B5EF4-FFF2-40B4-BE49-F238E27FC236}">
                <a16:creationId xmlns:a16="http://schemas.microsoft.com/office/drawing/2014/main" id="{058DA4C9-72DF-404D-8FF9-2FDDA5F23DD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12160" y="1032986"/>
            <a:ext cx="2448272" cy="860842"/>
          </a:xfrm>
          <a:prstGeom prst="rect">
            <a:avLst/>
          </a:prstGeom>
        </p:spPr>
      </p:pic>
    </p:spTree>
    <p:extLst>
      <p:ext uri="{BB962C8B-B14F-4D97-AF65-F5344CB8AC3E}">
        <p14:creationId xmlns:p14="http://schemas.microsoft.com/office/powerpoint/2010/main" val="166113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B63F0-36FE-7E47-A259-C8A212C9ED0E}"/>
              </a:ext>
            </a:extLst>
          </p:cNvPr>
          <p:cNvSpPr>
            <a:spLocks noGrp="1"/>
          </p:cNvSpPr>
          <p:nvPr>
            <p:ph type="title"/>
          </p:nvPr>
        </p:nvSpPr>
        <p:spPr/>
        <p:txBody>
          <a:bodyPr/>
          <a:lstStyle/>
          <a:p>
            <a:endParaRPr lang="de-DE" dirty="0"/>
          </a:p>
        </p:txBody>
      </p:sp>
      <p:graphicFrame>
        <p:nvGraphicFramePr>
          <p:cNvPr id="4" name="Inhaltsplatzhalter 3">
            <a:extLst>
              <a:ext uri="{FF2B5EF4-FFF2-40B4-BE49-F238E27FC236}">
                <a16:creationId xmlns:a16="http://schemas.microsoft.com/office/drawing/2014/main" id="{1FAF5504-DAC1-EA4E-84DB-CEC53C040121}"/>
              </a:ext>
            </a:extLst>
          </p:cNvPr>
          <p:cNvGraphicFramePr>
            <a:graphicFrameLocks noGrp="1"/>
          </p:cNvGraphicFramePr>
          <p:nvPr>
            <p:ph idx="1"/>
            <p:extLst>
              <p:ext uri="{D42A27DB-BD31-4B8C-83A1-F6EECF244321}">
                <p14:modId xmlns:p14="http://schemas.microsoft.com/office/powerpoint/2010/main" val="3560014580"/>
              </p:ext>
            </p:extLst>
          </p:nvPr>
        </p:nvGraphicFramePr>
        <p:xfrm>
          <a:off x="1547664" y="1196752"/>
          <a:ext cx="5601686" cy="4538837"/>
        </p:xfrm>
        <a:graphic>
          <a:graphicData uri="http://schemas.openxmlformats.org/drawingml/2006/table">
            <a:tbl>
              <a:tblPr firstRow="1" firstCol="1" lastRow="1" lastCol="1" bandRow="1" bandCol="1">
                <a:tableStyleId>{5C22544A-7EE6-4342-B048-85BDC9FD1C3A}</a:tableStyleId>
              </a:tblPr>
              <a:tblGrid>
                <a:gridCol w="1451419">
                  <a:extLst>
                    <a:ext uri="{9D8B030D-6E8A-4147-A177-3AD203B41FA5}">
                      <a16:colId xmlns:a16="http://schemas.microsoft.com/office/drawing/2014/main" val="2224868104"/>
                    </a:ext>
                  </a:extLst>
                </a:gridCol>
                <a:gridCol w="1315425">
                  <a:extLst>
                    <a:ext uri="{9D8B030D-6E8A-4147-A177-3AD203B41FA5}">
                      <a16:colId xmlns:a16="http://schemas.microsoft.com/office/drawing/2014/main" val="3452676730"/>
                    </a:ext>
                  </a:extLst>
                </a:gridCol>
                <a:gridCol w="2834842">
                  <a:extLst>
                    <a:ext uri="{9D8B030D-6E8A-4147-A177-3AD203B41FA5}">
                      <a16:colId xmlns:a16="http://schemas.microsoft.com/office/drawing/2014/main" val="2384123405"/>
                    </a:ext>
                  </a:extLst>
                </a:gridCol>
              </a:tblGrid>
              <a:tr h="191762">
                <a:tc>
                  <a:txBody>
                    <a:bodyPr/>
                    <a:lstStyle/>
                    <a:p>
                      <a:pPr marL="244475" marR="245110" algn="ctr">
                        <a:spcBef>
                          <a:spcPts val="350"/>
                        </a:spcBef>
                        <a:spcAft>
                          <a:spcPts val="0"/>
                        </a:spcAft>
                      </a:pPr>
                      <a:r>
                        <a:rPr lang="en-US" sz="900" dirty="0">
                          <a:effectLst/>
                        </a:rPr>
                        <a:t>Date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Venue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Host Organisation</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1641466"/>
                  </a:ext>
                </a:extLst>
              </a:tr>
              <a:tr h="270032">
                <a:tc>
                  <a:txBody>
                    <a:bodyPr/>
                    <a:lstStyle/>
                    <a:p>
                      <a:pPr marL="245110" marR="245110" algn="ctr">
                        <a:spcBef>
                          <a:spcPts val="270"/>
                        </a:spcBef>
                        <a:spcAft>
                          <a:spcPts val="0"/>
                        </a:spcAft>
                      </a:pPr>
                      <a:r>
                        <a:rPr lang="en-US" sz="900" dirty="0">
                          <a:effectLst/>
                        </a:rPr>
                        <a:t>13-14, December, 1999</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270"/>
                        </a:spcBef>
                        <a:spcAft>
                          <a:spcPts val="0"/>
                        </a:spcAft>
                      </a:pPr>
                      <a:r>
                        <a:rPr lang="en-US" sz="900" dirty="0">
                          <a:effectLst/>
                        </a:rPr>
                        <a:t>Roscoff, France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270"/>
                        </a:spcBef>
                        <a:spcAft>
                          <a:spcPts val="0"/>
                        </a:spcAft>
                      </a:pPr>
                      <a:r>
                        <a:rPr lang="en-US" sz="900" dirty="0">
                          <a:effectLst/>
                        </a:rPr>
                        <a:t>ESF, Marine Board and CNRS/INSU</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9318204"/>
                  </a:ext>
                </a:extLst>
              </a:tr>
              <a:tr h="191762">
                <a:tc>
                  <a:txBody>
                    <a:bodyPr/>
                    <a:lstStyle/>
                    <a:p>
                      <a:pPr marL="245110" marR="245110" algn="ctr">
                        <a:spcBef>
                          <a:spcPts val="350"/>
                        </a:spcBef>
                        <a:spcAft>
                          <a:spcPts val="0"/>
                        </a:spcAft>
                      </a:pPr>
                      <a:r>
                        <a:rPr lang="en-US" sz="900" dirty="0">
                          <a:effectLst/>
                        </a:rPr>
                        <a:t>27-28, April, 2000</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Galway, Ireland</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Marine Institute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3995585"/>
                  </a:ext>
                </a:extLst>
              </a:tr>
              <a:tr h="191762">
                <a:tc>
                  <a:txBody>
                    <a:bodyPr/>
                    <a:lstStyle/>
                    <a:p>
                      <a:pPr marL="245110" marR="245110" algn="ctr">
                        <a:spcBef>
                          <a:spcPts val="350"/>
                        </a:spcBef>
                        <a:spcAft>
                          <a:spcPts val="0"/>
                        </a:spcAft>
                      </a:pPr>
                      <a:r>
                        <a:rPr lang="en-US" sz="900" dirty="0">
                          <a:effectLst/>
                        </a:rPr>
                        <a:t>19-20, April, 2001</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5735" marR="166370" algn="ctr">
                        <a:spcBef>
                          <a:spcPts val="350"/>
                        </a:spcBef>
                        <a:spcAft>
                          <a:spcPts val="0"/>
                        </a:spcAft>
                      </a:pPr>
                      <a:r>
                        <a:rPr lang="en-US" sz="900" dirty="0">
                          <a:effectLst/>
                        </a:rPr>
                        <a:t>Rome, Italy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National Research Council of Italy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40977033"/>
                  </a:ext>
                </a:extLst>
              </a:tr>
              <a:tr h="191762">
                <a:tc>
                  <a:txBody>
                    <a:bodyPr/>
                    <a:lstStyle/>
                    <a:p>
                      <a:pPr marL="245110" marR="245110" algn="ctr">
                        <a:spcBef>
                          <a:spcPts val="350"/>
                        </a:spcBef>
                        <a:spcAft>
                          <a:spcPts val="0"/>
                        </a:spcAft>
                      </a:pPr>
                      <a:r>
                        <a:rPr lang="en-US" sz="900" dirty="0">
                          <a:effectLst/>
                        </a:rPr>
                        <a:t>24-26, April, 2002</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Bergen, Norway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Institute of Marine Research</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4584692"/>
                  </a:ext>
                </a:extLst>
              </a:tr>
              <a:tr h="191762">
                <a:tc>
                  <a:txBody>
                    <a:bodyPr/>
                    <a:lstStyle/>
                    <a:p>
                      <a:pPr marL="245110" marR="245110" algn="ctr">
                        <a:spcBef>
                          <a:spcPts val="350"/>
                        </a:spcBef>
                        <a:spcAft>
                          <a:spcPts val="0"/>
                        </a:spcAft>
                      </a:pPr>
                      <a:r>
                        <a:rPr lang="en-US" sz="900" dirty="0">
                          <a:effectLst/>
                        </a:rPr>
                        <a:t>25-26, April, 2003</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Constanza, Romania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GeoEcoMar</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1930581"/>
                  </a:ext>
                </a:extLst>
              </a:tr>
              <a:tr h="191762">
                <a:tc>
                  <a:txBody>
                    <a:bodyPr/>
                    <a:lstStyle/>
                    <a:p>
                      <a:pPr marL="245110" marR="245110" algn="ctr">
                        <a:spcBef>
                          <a:spcPts val="350"/>
                        </a:spcBef>
                        <a:spcAft>
                          <a:spcPts val="0"/>
                        </a:spcAft>
                      </a:pPr>
                      <a:r>
                        <a:rPr lang="en-US" sz="900" dirty="0">
                          <a:effectLst/>
                        </a:rPr>
                        <a:t>16-17, June, 2004</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735" algn="ctr">
                        <a:spcBef>
                          <a:spcPts val="350"/>
                        </a:spcBef>
                        <a:spcAft>
                          <a:spcPts val="0"/>
                        </a:spcAft>
                      </a:pPr>
                      <a:r>
                        <a:rPr lang="en-US" sz="900" dirty="0">
                          <a:effectLst/>
                        </a:rPr>
                        <a:t>Barcelona, Spain</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CSIC</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8513645"/>
                  </a:ext>
                </a:extLst>
              </a:tr>
              <a:tr h="191762">
                <a:tc>
                  <a:txBody>
                    <a:bodyPr/>
                    <a:lstStyle/>
                    <a:p>
                      <a:pPr marL="245110" marR="245110" algn="ctr">
                        <a:spcBef>
                          <a:spcPts val="350"/>
                        </a:spcBef>
                        <a:spcAft>
                          <a:spcPts val="0"/>
                        </a:spcAft>
                      </a:pPr>
                      <a:r>
                        <a:rPr lang="en-US" sz="900" dirty="0">
                          <a:effectLst/>
                        </a:rPr>
                        <a:t>7-8, April, 2005</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Lisbon, Portugal</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COI/MCTES</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05963762"/>
                  </a:ext>
                </a:extLst>
              </a:tr>
              <a:tr h="191762">
                <a:tc>
                  <a:txBody>
                    <a:bodyPr/>
                    <a:lstStyle/>
                    <a:p>
                      <a:pPr marL="244475" marR="245110" algn="ctr">
                        <a:spcBef>
                          <a:spcPts val="350"/>
                        </a:spcBef>
                        <a:spcAft>
                          <a:spcPts val="0"/>
                        </a:spcAft>
                      </a:pPr>
                      <a:r>
                        <a:rPr lang="en-US" sz="900" dirty="0">
                          <a:effectLst/>
                        </a:rPr>
                        <a:t>19-21, June, 2006</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Reykjavik, Iceland</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Icelandic Institute of Marine Science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439989"/>
                  </a:ext>
                </a:extLst>
              </a:tr>
              <a:tr h="191762">
                <a:tc>
                  <a:txBody>
                    <a:bodyPr/>
                    <a:lstStyle/>
                    <a:p>
                      <a:pPr marL="244475" marR="245110" algn="ctr">
                        <a:spcBef>
                          <a:spcPts val="350"/>
                        </a:spcBef>
                        <a:spcAft>
                          <a:spcPts val="0"/>
                        </a:spcAft>
                      </a:pPr>
                      <a:r>
                        <a:rPr lang="en-US" sz="900" dirty="0">
                          <a:effectLst/>
                        </a:rPr>
                        <a:t>19-20, June, 2007</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Oostende, Belgium</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Flanders Institute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50499499"/>
                  </a:ext>
                </a:extLst>
              </a:tr>
              <a:tr h="270032">
                <a:tc>
                  <a:txBody>
                    <a:bodyPr/>
                    <a:lstStyle/>
                    <a:p>
                      <a:pPr marL="244475" marR="245110" algn="ctr">
                        <a:spcBef>
                          <a:spcPts val="350"/>
                        </a:spcBef>
                        <a:spcAft>
                          <a:spcPts val="0"/>
                        </a:spcAft>
                      </a:pPr>
                      <a:r>
                        <a:rPr lang="en-US" sz="900" dirty="0">
                          <a:effectLst/>
                        </a:rPr>
                        <a:t>20-21, May, 2008</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Varna, Bulgaria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Institute of Oceanology – Bulgarian Academy of Sciences</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01218223"/>
                  </a:ext>
                </a:extLst>
              </a:tr>
              <a:tr h="270032">
                <a:tc>
                  <a:txBody>
                    <a:bodyPr/>
                    <a:lstStyle/>
                    <a:p>
                      <a:pPr marL="244475" marR="245110" algn="ctr">
                        <a:spcBef>
                          <a:spcPts val="350"/>
                        </a:spcBef>
                        <a:spcAft>
                          <a:spcPts val="0"/>
                        </a:spcAft>
                      </a:pPr>
                      <a:r>
                        <a:rPr lang="en-US" sz="900" dirty="0">
                          <a:effectLst/>
                        </a:rPr>
                        <a:t>13-15, May, 2009</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Copenhagen, Denmark</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DTU Aqua – National Institute of Aquatic Resources</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6581207"/>
                  </a:ext>
                </a:extLst>
              </a:tr>
              <a:tr h="191762">
                <a:tc>
                  <a:txBody>
                    <a:bodyPr/>
                    <a:lstStyle/>
                    <a:p>
                      <a:pPr marL="245110" marR="245110" algn="ctr">
                        <a:spcBef>
                          <a:spcPts val="350"/>
                        </a:spcBef>
                        <a:spcAft>
                          <a:spcPts val="0"/>
                        </a:spcAft>
                      </a:pPr>
                      <a:r>
                        <a:rPr lang="en-US" sz="900" dirty="0">
                          <a:effectLst/>
                        </a:rPr>
                        <a:t>04-06, May, 2010</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Southampton, UK</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National Oceanography Centre (NOC)</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31646499"/>
                  </a:ext>
                </a:extLst>
              </a:tr>
              <a:tr h="191762">
                <a:tc>
                  <a:txBody>
                    <a:bodyPr/>
                    <a:lstStyle/>
                    <a:p>
                      <a:pPr marL="245110" marR="245110" algn="ctr">
                        <a:spcBef>
                          <a:spcPts val="350"/>
                        </a:spcBef>
                        <a:spcAft>
                          <a:spcPts val="0"/>
                        </a:spcAft>
                      </a:pPr>
                      <a:r>
                        <a:rPr lang="en-US" sz="900" dirty="0">
                          <a:effectLst/>
                        </a:rPr>
                        <a:t>10-11, May, 2011</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Oristano, Italy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National Research Council of Italy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6626254"/>
                  </a:ext>
                </a:extLst>
              </a:tr>
              <a:tr h="191762">
                <a:tc>
                  <a:txBody>
                    <a:bodyPr/>
                    <a:lstStyle/>
                    <a:p>
                      <a:pPr marL="245110" marR="245110" algn="ctr">
                        <a:spcBef>
                          <a:spcPts val="350"/>
                        </a:spcBef>
                        <a:spcAft>
                          <a:spcPts val="0"/>
                        </a:spcAft>
                      </a:pPr>
                      <a:r>
                        <a:rPr lang="en-US" sz="900" dirty="0">
                          <a:effectLst/>
                        </a:rPr>
                        <a:t>08-09, May, 2012</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Faial, Portugal</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DOP/University of Azores (DOP/UAç)</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53125978"/>
                  </a:ext>
                </a:extLst>
              </a:tr>
              <a:tr h="264161">
                <a:tc>
                  <a:txBody>
                    <a:bodyPr/>
                    <a:lstStyle/>
                    <a:p>
                      <a:pPr marL="245110" marR="245110" algn="ctr">
                        <a:spcBef>
                          <a:spcPts val="350"/>
                        </a:spcBef>
                        <a:spcAft>
                          <a:spcPts val="0"/>
                        </a:spcAft>
                      </a:pPr>
                      <a:r>
                        <a:rPr lang="en-US" sz="900" dirty="0">
                          <a:effectLst/>
                        </a:rPr>
                        <a:t>05-06, June, 2013</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Brest, France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French Research Institute for Exploitation of the Sea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91158763"/>
                  </a:ext>
                </a:extLst>
              </a:tr>
              <a:tr h="191762">
                <a:tc>
                  <a:txBody>
                    <a:bodyPr/>
                    <a:lstStyle/>
                    <a:p>
                      <a:pPr marL="245110" marR="245110" algn="ctr">
                        <a:spcBef>
                          <a:spcPts val="350"/>
                        </a:spcBef>
                        <a:spcAft>
                          <a:spcPts val="0"/>
                        </a:spcAft>
                      </a:pPr>
                      <a:r>
                        <a:rPr lang="en-US" sz="900" dirty="0">
                          <a:effectLst/>
                        </a:rPr>
                        <a:t>11-12, June, 2014</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100" algn="ctr">
                        <a:spcBef>
                          <a:spcPts val="350"/>
                        </a:spcBef>
                        <a:spcAft>
                          <a:spcPts val="0"/>
                        </a:spcAft>
                      </a:pPr>
                      <a:r>
                        <a:rPr lang="en-US" sz="900" dirty="0">
                          <a:effectLst/>
                        </a:rPr>
                        <a:t>Barcelona, Spain</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CSIC</a:t>
                      </a:r>
                      <a:r>
                        <a:rPr lang="en-US" sz="900" spc="250" dirty="0">
                          <a:effectLst/>
                        </a:rPr>
                        <a:t> </a:t>
                      </a:r>
                      <a:r>
                        <a:rPr lang="en-US" sz="900" dirty="0">
                          <a:effectLst/>
                        </a:rPr>
                        <a:t>(UTM-CMIMA)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86946836"/>
                  </a:ext>
                </a:extLst>
              </a:tr>
              <a:tr h="191762">
                <a:tc>
                  <a:txBody>
                    <a:bodyPr/>
                    <a:lstStyle/>
                    <a:p>
                      <a:pPr marL="244475" marR="245110" algn="ctr">
                        <a:spcBef>
                          <a:spcPts val="350"/>
                        </a:spcBef>
                        <a:spcAft>
                          <a:spcPts val="0"/>
                        </a:spcAft>
                      </a:pPr>
                      <a:r>
                        <a:rPr lang="en-US" sz="900" dirty="0">
                          <a:effectLst/>
                        </a:rPr>
                        <a:t>10-11, June, 2015</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735" algn="ctr">
                        <a:spcBef>
                          <a:spcPts val="350"/>
                        </a:spcBef>
                        <a:spcAft>
                          <a:spcPts val="0"/>
                        </a:spcAft>
                      </a:pPr>
                      <a:r>
                        <a:rPr lang="en-US" sz="900" dirty="0">
                          <a:effectLst/>
                        </a:rPr>
                        <a:t>Galway, Ireland</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Marine Institute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388395"/>
                  </a:ext>
                </a:extLst>
              </a:tr>
              <a:tr h="191762">
                <a:tc>
                  <a:txBody>
                    <a:bodyPr/>
                    <a:lstStyle/>
                    <a:p>
                      <a:pPr marL="244475" marR="245110" algn="ctr">
                        <a:spcBef>
                          <a:spcPts val="350"/>
                        </a:spcBef>
                        <a:spcAft>
                          <a:spcPts val="0"/>
                        </a:spcAft>
                      </a:pPr>
                      <a:r>
                        <a:rPr lang="en-US" sz="900" dirty="0">
                          <a:effectLst/>
                        </a:rPr>
                        <a:t>10-12, May, 2016</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6370" algn="ctr">
                        <a:spcBef>
                          <a:spcPts val="350"/>
                        </a:spcBef>
                        <a:spcAft>
                          <a:spcPts val="0"/>
                        </a:spcAft>
                      </a:pPr>
                      <a:r>
                        <a:rPr lang="en-US" sz="900" dirty="0">
                          <a:effectLst/>
                        </a:rPr>
                        <a:t>Rhodes, Greece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marR="80010" algn="ctr">
                        <a:spcBef>
                          <a:spcPts val="350"/>
                        </a:spcBef>
                        <a:spcAft>
                          <a:spcPts val="0"/>
                        </a:spcAft>
                      </a:pPr>
                      <a:r>
                        <a:rPr lang="en-US" sz="900" dirty="0">
                          <a:effectLst/>
                        </a:rPr>
                        <a:t>Hellenic Centre for Marine research</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29541223"/>
                  </a:ext>
                </a:extLst>
              </a:tr>
              <a:tr h="191762">
                <a:tc>
                  <a:txBody>
                    <a:bodyPr/>
                    <a:lstStyle/>
                    <a:p>
                      <a:pPr marL="244475" marR="245110" algn="ctr">
                        <a:spcBef>
                          <a:spcPts val="350"/>
                        </a:spcBef>
                        <a:spcAft>
                          <a:spcPts val="0"/>
                        </a:spcAft>
                      </a:pPr>
                      <a:r>
                        <a:rPr lang="en-US" sz="900" dirty="0">
                          <a:effectLst/>
                        </a:rPr>
                        <a:t>13-14, June, 2017</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735" algn="ctr">
                        <a:spcBef>
                          <a:spcPts val="350"/>
                        </a:spcBef>
                        <a:spcAft>
                          <a:spcPts val="0"/>
                        </a:spcAft>
                      </a:pPr>
                      <a:r>
                        <a:rPr lang="en-US" sz="900" dirty="0">
                          <a:effectLst/>
                        </a:rPr>
                        <a:t>Helsinki, Finland</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Finnish Environment Institute</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02835317"/>
                  </a:ext>
                </a:extLst>
              </a:tr>
              <a:tr h="191762">
                <a:tc>
                  <a:txBody>
                    <a:bodyPr/>
                    <a:lstStyle/>
                    <a:p>
                      <a:pPr marL="244475" marR="245110" algn="ctr">
                        <a:spcBef>
                          <a:spcPts val="350"/>
                        </a:spcBef>
                        <a:spcAft>
                          <a:spcPts val="0"/>
                        </a:spcAft>
                      </a:pPr>
                      <a:r>
                        <a:rPr lang="en-US" sz="900" dirty="0">
                          <a:effectLst/>
                        </a:rPr>
                        <a:t>12-14, June, 2018</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735" algn="ctr">
                        <a:spcBef>
                          <a:spcPts val="350"/>
                        </a:spcBef>
                        <a:spcAft>
                          <a:spcPts val="0"/>
                        </a:spcAft>
                      </a:pPr>
                      <a:r>
                        <a:rPr lang="en-US" sz="900" dirty="0">
                          <a:effectLst/>
                        </a:rPr>
                        <a:t>Valletta, Malta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University of Malta</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978411485"/>
                  </a:ext>
                </a:extLst>
              </a:tr>
              <a:tr h="191762">
                <a:tc>
                  <a:txBody>
                    <a:bodyPr/>
                    <a:lstStyle/>
                    <a:p>
                      <a:pPr marL="244475" marR="245110" algn="ctr">
                        <a:spcBef>
                          <a:spcPts val="350"/>
                        </a:spcBef>
                        <a:spcAft>
                          <a:spcPts val="0"/>
                        </a:spcAft>
                      </a:pPr>
                      <a:r>
                        <a:rPr lang="en-US" sz="900" dirty="0">
                          <a:effectLst/>
                        </a:rPr>
                        <a:t>11-13, June, 2019</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6370" marR="165735" algn="ctr">
                        <a:spcBef>
                          <a:spcPts val="350"/>
                        </a:spcBef>
                        <a:spcAft>
                          <a:spcPts val="0"/>
                        </a:spcAft>
                      </a:pPr>
                      <a:r>
                        <a:rPr lang="en-US" sz="900" dirty="0">
                          <a:effectLst/>
                        </a:rPr>
                        <a:t>Hamburg, Germany</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9375" marR="80010" algn="ctr">
                        <a:spcBef>
                          <a:spcPts val="350"/>
                        </a:spcBef>
                        <a:spcAft>
                          <a:spcPts val="0"/>
                        </a:spcAft>
                      </a:pPr>
                      <a:r>
                        <a:rPr lang="en-US" sz="900" dirty="0">
                          <a:effectLst/>
                        </a:rPr>
                        <a:t>University of Hamburg</a:t>
                      </a:r>
                      <a:endParaRPr lang="de-DE"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2204914"/>
                  </a:ext>
                </a:extLst>
              </a:tr>
            </a:tbl>
          </a:graphicData>
        </a:graphic>
      </p:graphicFrame>
      <p:sp>
        <p:nvSpPr>
          <p:cNvPr id="5" name="Rectangle 1">
            <a:extLst>
              <a:ext uri="{FF2B5EF4-FFF2-40B4-BE49-F238E27FC236}">
                <a16:creationId xmlns:a16="http://schemas.microsoft.com/office/drawing/2014/main" id="{A3C89A5F-34AA-C14E-BBDE-C567D3990DA6}"/>
              </a:ext>
            </a:extLst>
          </p:cNvPr>
          <p:cNvSpPr>
            <a:spLocks noChangeArrowheads="1"/>
          </p:cNvSpPr>
          <p:nvPr/>
        </p:nvSpPr>
        <p:spPr bwMode="auto">
          <a:xfrm>
            <a:off x="1548157" y="11968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Tree>
    <p:extLst>
      <p:ext uri="{BB962C8B-B14F-4D97-AF65-F5344CB8AC3E}">
        <p14:creationId xmlns:p14="http://schemas.microsoft.com/office/powerpoint/2010/main" val="271880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3DD8E-A70B-2445-885D-C193CAF43E35}"/>
              </a:ext>
            </a:extLst>
          </p:cNvPr>
          <p:cNvSpPr>
            <a:spLocks noGrp="1"/>
          </p:cNvSpPr>
          <p:nvPr>
            <p:ph type="title"/>
          </p:nvPr>
        </p:nvSpPr>
        <p:spPr>
          <a:xfrm>
            <a:off x="457200" y="-27384"/>
            <a:ext cx="8229600" cy="1143000"/>
          </a:xfrm>
        </p:spPr>
        <p:txBody>
          <a:bodyPr/>
          <a:lstStyle/>
          <a:p>
            <a:endParaRPr lang="de-DE" dirty="0"/>
          </a:p>
        </p:txBody>
      </p:sp>
      <p:sp>
        <p:nvSpPr>
          <p:cNvPr id="3" name="Inhaltsplatzhalter 2">
            <a:extLst>
              <a:ext uri="{FF2B5EF4-FFF2-40B4-BE49-F238E27FC236}">
                <a16:creationId xmlns:a16="http://schemas.microsoft.com/office/drawing/2014/main" id="{175A7EFC-4ABE-0540-9AB6-8006F1CAC7DE}"/>
              </a:ext>
            </a:extLst>
          </p:cNvPr>
          <p:cNvSpPr>
            <a:spLocks noGrp="1"/>
          </p:cNvSpPr>
          <p:nvPr>
            <p:ph idx="1"/>
          </p:nvPr>
        </p:nvSpPr>
        <p:spPr>
          <a:xfrm>
            <a:off x="457200" y="1298178"/>
            <a:ext cx="8229600" cy="4525963"/>
          </a:xfrm>
        </p:spPr>
        <p:txBody>
          <a:bodyPr/>
          <a:lstStyle/>
          <a:p>
            <a:pPr marL="0" indent="0">
              <a:buNone/>
            </a:pPr>
            <a:endParaRPr lang="de-DE" dirty="0"/>
          </a:p>
        </p:txBody>
      </p:sp>
      <p:sp>
        <p:nvSpPr>
          <p:cNvPr id="4" name="Textplatzhalter 5">
            <a:extLst>
              <a:ext uri="{FF2B5EF4-FFF2-40B4-BE49-F238E27FC236}">
                <a16:creationId xmlns:a16="http://schemas.microsoft.com/office/drawing/2014/main" id="{A3FB1537-D3B5-8B47-8E90-4677D28EE2CA}"/>
              </a:ext>
            </a:extLst>
          </p:cNvPr>
          <p:cNvSpPr txBox="1">
            <a:spLocks/>
          </p:cNvSpPr>
          <p:nvPr/>
        </p:nvSpPr>
        <p:spPr>
          <a:xfrm>
            <a:off x="2555776" y="246658"/>
            <a:ext cx="8064000" cy="288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b="1" dirty="0"/>
              <a:t>ERVO meetings localization</a:t>
            </a:r>
          </a:p>
        </p:txBody>
      </p:sp>
      <p:sp>
        <p:nvSpPr>
          <p:cNvPr id="5" name="Titel 1">
            <a:extLst>
              <a:ext uri="{FF2B5EF4-FFF2-40B4-BE49-F238E27FC236}">
                <a16:creationId xmlns:a16="http://schemas.microsoft.com/office/drawing/2014/main" id="{21C60245-684A-224F-9B2F-D41F8517BEA2}"/>
              </a:ext>
            </a:extLst>
          </p:cNvPr>
          <p:cNvSpPr txBox="1">
            <a:spLocks/>
          </p:cNvSpPr>
          <p:nvPr/>
        </p:nvSpPr>
        <p:spPr>
          <a:xfrm>
            <a:off x="1043608" y="4927178"/>
            <a:ext cx="1295696" cy="217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1800" dirty="0"/>
              <a:t>ERVO 1999</a:t>
            </a:r>
          </a:p>
        </p:txBody>
      </p:sp>
      <p:sp>
        <p:nvSpPr>
          <p:cNvPr id="6" name="Rechteck 5">
            <a:extLst>
              <a:ext uri="{FF2B5EF4-FFF2-40B4-BE49-F238E27FC236}">
                <a16:creationId xmlns:a16="http://schemas.microsoft.com/office/drawing/2014/main" id="{D2C63A18-142D-054A-9572-35FC786A32CF}"/>
              </a:ext>
            </a:extLst>
          </p:cNvPr>
          <p:cNvSpPr/>
          <p:nvPr/>
        </p:nvSpPr>
        <p:spPr>
          <a:xfrm>
            <a:off x="6300192" y="3765758"/>
            <a:ext cx="1411605" cy="369332"/>
          </a:xfrm>
          <a:prstGeom prst="rect">
            <a:avLst/>
          </a:prstGeom>
        </p:spPr>
        <p:txBody>
          <a:bodyPr wrap="none">
            <a:spAutoFit/>
          </a:bodyPr>
          <a:lstStyle/>
          <a:p>
            <a:r>
              <a:rPr lang="de-DE" dirty="0"/>
              <a:t>ERVO 2019</a:t>
            </a:r>
          </a:p>
        </p:txBody>
      </p:sp>
      <p:grpSp>
        <p:nvGrpSpPr>
          <p:cNvPr id="7" name="Gruppieren 6">
            <a:extLst>
              <a:ext uri="{FF2B5EF4-FFF2-40B4-BE49-F238E27FC236}">
                <a16:creationId xmlns:a16="http://schemas.microsoft.com/office/drawing/2014/main" id="{1E43ED4B-E639-2247-A880-E60DB6D2CB9D}"/>
              </a:ext>
            </a:extLst>
          </p:cNvPr>
          <p:cNvGrpSpPr/>
          <p:nvPr/>
        </p:nvGrpSpPr>
        <p:grpSpPr>
          <a:xfrm>
            <a:off x="1331640" y="1110753"/>
            <a:ext cx="5760640" cy="5446767"/>
            <a:chOff x="2401753" y="1981432"/>
            <a:chExt cx="4340495" cy="4104000"/>
          </a:xfrm>
        </p:grpSpPr>
        <p:sp>
          <p:nvSpPr>
            <p:cNvPr id="8" name="Freeform 5">
              <a:extLst>
                <a:ext uri="{FF2B5EF4-FFF2-40B4-BE49-F238E27FC236}">
                  <a16:creationId xmlns:a16="http://schemas.microsoft.com/office/drawing/2014/main" id="{51A1D660-7094-034F-978A-48AEBB367BB9}"/>
                </a:ext>
              </a:extLst>
            </p:cNvPr>
            <p:cNvSpPr>
              <a:spLocks noEditPoints="1"/>
            </p:cNvSpPr>
            <p:nvPr/>
          </p:nvSpPr>
          <p:spPr bwMode="auto">
            <a:xfrm>
              <a:off x="5227348" y="4472705"/>
              <a:ext cx="1147334" cy="762674"/>
            </a:xfrm>
            <a:custGeom>
              <a:avLst/>
              <a:gdLst/>
              <a:ahLst/>
              <a:cxnLst>
                <a:cxn ang="0">
                  <a:pos x="575" y="586"/>
                </a:cxn>
                <a:cxn ang="0">
                  <a:pos x="625" y="631"/>
                </a:cxn>
                <a:cxn ang="0">
                  <a:pos x="672" y="660"/>
                </a:cxn>
                <a:cxn ang="0">
                  <a:pos x="758" y="614"/>
                </a:cxn>
                <a:cxn ang="0">
                  <a:pos x="784" y="585"/>
                </a:cxn>
                <a:cxn ang="0">
                  <a:pos x="740" y="599"/>
                </a:cxn>
                <a:cxn ang="0">
                  <a:pos x="668" y="542"/>
                </a:cxn>
                <a:cxn ang="0">
                  <a:pos x="948" y="438"/>
                </a:cxn>
                <a:cxn ang="0">
                  <a:pos x="988" y="242"/>
                </a:cxn>
                <a:cxn ang="0">
                  <a:pos x="913" y="209"/>
                </a:cxn>
                <a:cxn ang="0">
                  <a:pos x="836" y="180"/>
                </a:cxn>
                <a:cxn ang="0">
                  <a:pos x="742" y="162"/>
                </a:cxn>
                <a:cxn ang="0">
                  <a:pos x="686" y="105"/>
                </a:cxn>
                <a:cxn ang="0">
                  <a:pos x="677" y="43"/>
                </a:cxn>
                <a:cxn ang="0">
                  <a:pos x="649" y="6"/>
                </a:cxn>
                <a:cxn ang="0">
                  <a:pos x="592" y="15"/>
                </a:cxn>
                <a:cxn ang="0">
                  <a:pos x="549" y="31"/>
                </a:cxn>
                <a:cxn ang="0">
                  <a:pos x="492" y="52"/>
                </a:cxn>
                <a:cxn ang="0">
                  <a:pos x="432" y="88"/>
                </a:cxn>
                <a:cxn ang="0">
                  <a:pos x="378" y="92"/>
                </a:cxn>
                <a:cxn ang="0">
                  <a:pos x="321" y="83"/>
                </a:cxn>
                <a:cxn ang="0">
                  <a:pos x="255" y="54"/>
                </a:cxn>
                <a:cxn ang="0">
                  <a:pos x="176" y="46"/>
                </a:cxn>
                <a:cxn ang="0">
                  <a:pos x="115" y="70"/>
                </a:cxn>
                <a:cxn ang="0">
                  <a:pos x="139" y="130"/>
                </a:cxn>
                <a:cxn ang="0">
                  <a:pos x="135" y="170"/>
                </a:cxn>
                <a:cxn ang="0">
                  <a:pos x="66" y="235"/>
                </a:cxn>
                <a:cxn ang="0">
                  <a:pos x="67" y="276"/>
                </a:cxn>
                <a:cxn ang="0">
                  <a:pos x="25" y="291"/>
                </a:cxn>
                <a:cxn ang="0">
                  <a:pos x="0" y="331"/>
                </a:cxn>
                <a:cxn ang="0">
                  <a:pos x="52" y="369"/>
                </a:cxn>
                <a:cxn ang="0">
                  <a:pos x="122" y="378"/>
                </a:cxn>
                <a:cxn ang="0">
                  <a:pos x="211" y="374"/>
                </a:cxn>
                <a:cxn ang="0">
                  <a:pos x="252" y="337"/>
                </a:cxn>
                <a:cxn ang="0">
                  <a:pos x="284" y="336"/>
                </a:cxn>
                <a:cxn ang="0">
                  <a:pos x="323" y="348"/>
                </a:cxn>
                <a:cxn ang="0">
                  <a:pos x="343" y="359"/>
                </a:cxn>
                <a:cxn ang="0">
                  <a:pos x="363" y="365"/>
                </a:cxn>
                <a:cxn ang="0">
                  <a:pos x="389" y="378"/>
                </a:cxn>
                <a:cxn ang="0">
                  <a:pos x="387" y="404"/>
                </a:cxn>
                <a:cxn ang="0">
                  <a:pos x="398" y="431"/>
                </a:cxn>
                <a:cxn ang="0">
                  <a:pos x="406" y="453"/>
                </a:cxn>
                <a:cxn ang="0">
                  <a:pos x="427" y="490"/>
                </a:cxn>
                <a:cxn ang="0">
                  <a:pos x="406" y="507"/>
                </a:cxn>
                <a:cxn ang="0">
                  <a:pos x="389" y="504"/>
                </a:cxn>
                <a:cxn ang="0">
                  <a:pos x="375" y="523"/>
                </a:cxn>
                <a:cxn ang="0">
                  <a:pos x="350" y="562"/>
                </a:cxn>
                <a:cxn ang="0">
                  <a:pos x="342" y="586"/>
                </a:cxn>
                <a:cxn ang="0">
                  <a:pos x="385" y="595"/>
                </a:cxn>
                <a:cxn ang="0">
                  <a:pos x="445" y="557"/>
                </a:cxn>
                <a:cxn ang="0">
                  <a:pos x="474" y="508"/>
                </a:cxn>
                <a:cxn ang="0">
                  <a:pos x="542" y="495"/>
                </a:cxn>
                <a:cxn ang="0">
                  <a:pos x="555" y="536"/>
                </a:cxn>
                <a:cxn ang="0">
                  <a:pos x="637" y="532"/>
                </a:cxn>
                <a:cxn ang="0">
                  <a:pos x="695" y="533"/>
                </a:cxn>
                <a:cxn ang="0">
                  <a:pos x="737" y="506"/>
                </a:cxn>
                <a:cxn ang="0">
                  <a:pos x="836" y="469"/>
                </a:cxn>
                <a:cxn ang="0">
                  <a:pos x="912" y="437"/>
                </a:cxn>
                <a:cxn ang="0">
                  <a:pos x="967" y="387"/>
                </a:cxn>
                <a:cxn ang="0">
                  <a:pos x="992" y="331"/>
                </a:cxn>
                <a:cxn ang="0">
                  <a:pos x="134" y="165"/>
                </a:cxn>
              </a:cxnLst>
              <a:rect l="0" t="0" r="r" b="b"/>
              <a:pathLst>
                <a:path w="1026" h="682">
                  <a:moveTo>
                    <a:pt x="641" y="535"/>
                  </a:moveTo>
                  <a:cubicBezTo>
                    <a:pt x="641" y="534"/>
                    <a:pt x="639" y="534"/>
                    <a:pt x="638" y="533"/>
                  </a:cubicBezTo>
                  <a:cubicBezTo>
                    <a:pt x="638" y="536"/>
                    <a:pt x="637" y="539"/>
                    <a:pt x="637" y="542"/>
                  </a:cubicBezTo>
                  <a:cubicBezTo>
                    <a:pt x="637" y="544"/>
                    <a:pt x="637" y="546"/>
                    <a:pt x="638" y="547"/>
                  </a:cubicBezTo>
                  <a:cubicBezTo>
                    <a:pt x="639" y="550"/>
                    <a:pt x="640" y="548"/>
                    <a:pt x="642" y="550"/>
                  </a:cubicBezTo>
                  <a:cubicBezTo>
                    <a:pt x="644" y="552"/>
                    <a:pt x="642" y="553"/>
                    <a:pt x="640" y="554"/>
                  </a:cubicBezTo>
                  <a:cubicBezTo>
                    <a:pt x="639" y="555"/>
                    <a:pt x="637" y="556"/>
                    <a:pt x="635" y="557"/>
                  </a:cubicBezTo>
                  <a:cubicBezTo>
                    <a:pt x="632" y="560"/>
                    <a:pt x="629" y="559"/>
                    <a:pt x="624" y="560"/>
                  </a:cubicBezTo>
                  <a:cubicBezTo>
                    <a:pt x="621" y="560"/>
                    <a:pt x="616" y="562"/>
                    <a:pt x="613" y="564"/>
                  </a:cubicBezTo>
                  <a:cubicBezTo>
                    <a:pt x="607" y="568"/>
                    <a:pt x="599" y="572"/>
                    <a:pt x="593" y="575"/>
                  </a:cubicBezTo>
                  <a:cubicBezTo>
                    <a:pt x="588" y="577"/>
                    <a:pt x="583" y="579"/>
                    <a:pt x="579" y="583"/>
                  </a:cubicBezTo>
                  <a:cubicBezTo>
                    <a:pt x="578" y="584"/>
                    <a:pt x="576" y="585"/>
                    <a:pt x="575" y="586"/>
                  </a:cubicBezTo>
                  <a:cubicBezTo>
                    <a:pt x="572" y="587"/>
                    <a:pt x="571" y="586"/>
                    <a:pt x="569" y="589"/>
                  </a:cubicBezTo>
                  <a:cubicBezTo>
                    <a:pt x="568" y="591"/>
                    <a:pt x="565" y="596"/>
                    <a:pt x="567" y="599"/>
                  </a:cubicBezTo>
                  <a:cubicBezTo>
                    <a:pt x="569" y="601"/>
                    <a:pt x="578" y="601"/>
                    <a:pt x="581" y="601"/>
                  </a:cubicBezTo>
                  <a:cubicBezTo>
                    <a:pt x="583" y="601"/>
                    <a:pt x="586" y="600"/>
                    <a:pt x="588" y="600"/>
                  </a:cubicBezTo>
                  <a:cubicBezTo>
                    <a:pt x="591" y="601"/>
                    <a:pt x="590" y="603"/>
                    <a:pt x="592" y="605"/>
                  </a:cubicBezTo>
                  <a:cubicBezTo>
                    <a:pt x="593" y="606"/>
                    <a:pt x="596" y="607"/>
                    <a:pt x="597" y="607"/>
                  </a:cubicBezTo>
                  <a:cubicBezTo>
                    <a:pt x="600" y="608"/>
                    <a:pt x="601" y="609"/>
                    <a:pt x="603" y="610"/>
                  </a:cubicBezTo>
                  <a:cubicBezTo>
                    <a:pt x="605" y="611"/>
                    <a:pt x="607" y="613"/>
                    <a:pt x="609" y="614"/>
                  </a:cubicBezTo>
                  <a:cubicBezTo>
                    <a:pt x="613" y="616"/>
                    <a:pt x="615" y="612"/>
                    <a:pt x="618" y="610"/>
                  </a:cubicBezTo>
                  <a:cubicBezTo>
                    <a:pt x="623" y="607"/>
                    <a:pt x="625" y="610"/>
                    <a:pt x="625" y="615"/>
                  </a:cubicBezTo>
                  <a:cubicBezTo>
                    <a:pt x="624" y="619"/>
                    <a:pt x="626" y="622"/>
                    <a:pt x="625" y="626"/>
                  </a:cubicBezTo>
                  <a:cubicBezTo>
                    <a:pt x="625" y="629"/>
                    <a:pt x="624" y="629"/>
                    <a:pt x="625" y="631"/>
                  </a:cubicBezTo>
                  <a:cubicBezTo>
                    <a:pt x="626" y="634"/>
                    <a:pt x="628" y="635"/>
                    <a:pt x="628" y="638"/>
                  </a:cubicBezTo>
                  <a:cubicBezTo>
                    <a:pt x="628" y="642"/>
                    <a:pt x="622" y="647"/>
                    <a:pt x="620" y="650"/>
                  </a:cubicBezTo>
                  <a:cubicBezTo>
                    <a:pt x="619" y="651"/>
                    <a:pt x="618" y="652"/>
                    <a:pt x="616" y="653"/>
                  </a:cubicBezTo>
                  <a:cubicBezTo>
                    <a:pt x="614" y="655"/>
                    <a:pt x="611" y="655"/>
                    <a:pt x="612" y="658"/>
                  </a:cubicBezTo>
                  <a:cubicBezTo>
                    <a:pt x="614" y="668"/>
                    <a:pt x="630" y="661"/>
                    <a:pt x="634" y="667"/>
                  </a:cubicBezTo>
                  <a:cubicBezTo>
                    <a:pt x="635" y="668"/>
                    <a:pt x="634" y="670"/>
                    <a:pt x="635" y="671"/>
                  </a:cubicBezTo>
                  <a:cubicBezTo>
                    <a:pt x="636" y="674"/>
                    <a:pt x="639" y="676"/>
                    <a:pt x="642" y="677"/>
                  </a:cubicBezTo>
                  <a:cubicBezTo>
                    <a:pt x="648" y="682"/>
                    <a:pt x="663" y="681"/>
                    <a:pt x="670" y="679"/>
                  </a:cubicBezTo>
                  <a:cubicBezTo>
                    <a:pt x="673" y="678"/>
                    <a:pt x="675" y="677"/>
                    <a:pt x="677" y="676"/>
                  </a:cubicBezTo>
                  <a:cubicBezTo>
                    <a:pt x="681" y="675"/>
                    <a:pt x="684" y="677"/>
                    <a:pt x="684" y="672"/>
                  </a:cubicBezTo>
                  <a:cubicBezTo>
                    <a:pt x="683" y="664"/>
                    <a:pt x="671" y="663"/>
                    <a:pt x="665" y="666"/>
                  </a:cubicBezTo>
                  <a:cubicBezTo>
                    <a:pt x="663" y="662"/>
                    <a:pt x="670" y="661"/>
                    <a:pt x="672" y="660"/>
                  </a:cubicBezTo>
                  <a:cubicBezTo>
                    <a:pt x="676" y="659"/>
                    <a:pt x="678" y="658"/>
                    <a:pt x="681" y="656"/>
                  </a:cubicBezTo>
                  <a:cubicBezTo>
                    <a:pt x="683" y="654"/>
                    <a:pt x="685" y="653"/>
                    <a:pt x="686" y="650"/>
                  </a:cubicBezTo>
                  <a:cubicBezTo>
                    <a:pt x="686" y="647"/>
                    <a:pt x="686" y="642"/>
                    <a:pt x="689" y="640"/>
                  </a:cubicBezTo>
                  <a:cubicBezTo>
                    <a:pt x="692" y="639"/>
                    <a:pt x="696" y="641"/>
                    <a:pt x="699" y="640"/>
                  </a:cubicBezTo>
                  <a:cubicBezTo>
                    <a:pt x="703" y="638"/>
                    <a:pt x="706" y="635"/>
                    <a:pt x="710" y="635"/>
                  </a:cubicBezTo>
                  <a:cubicBezTo>
                    <a:pt x="715" y="635"/>
                    <a:pt x="712" y="637"/>
                    <a:pt x="715" y="639"/>
                  </a:cubicBezTo>
                  <a:cubicBezTo>
                    <a:pt x="718" y="642"/>
                    <a:pt x="721" y="634"/>
                    <a:pt x="722" y="632"/>
                  </a:cubicBezTo>
                  <a:cubicBezTo>
                    <a:pt x="724" y="630"/>
                    <a:pt x="726" y="626"/>
                    <a:pt x="728" y="625"/>
                  </a:cubicBezTo>
                  <a:cubicBezTo>
                    <a:pt x="730" y="623"/>
                    <a:pt x="733" y="625"/>
                    <a:pt x="735" y="622"/>
                  </a:cubicBezTo>
                  <a:cubicBezTo>
                    <a:pt x="740" y="617"/>
                    <a:pt x="742" y="609"/>
                    <a:pt x="750" y="611"/>
                  </a:cubicBezTo>
                  <a:cubicBezTo>
                    <a:pt x="751" y="611"/>
                    <a:pt x="753" y="612"/>
                    <a:pt x="753" y="613"/>
                  </a:cubicBezTo>
                  <a:cubicBezTo>
                    <a:pt x="755" y="613"/>
                    <a:pt x="756" y="614"/>
                    <a:pt x="758" y="614"/>
                  </a:cubicBezTo>
                  <a:cubicBezTo>
                    <a:pt x="761" y="615"/>
                    <a:pt x="764" y="615"/>
                    <a:pt x="767" y="615"/>
                  </a:cubicBezTo>
                  <a:cubicBezTo>
                    <a:pt x="774" y="615"/>
                    <a:pt x="780" y="612"/>
                    <a:pt x="787" y="613"/>
                  </a:cubicBezTo>
                  <a:cubicBezTo>
                    <a:pt x="786" y="613"/>
                    <a:pt x="787" y="614"/>
                    <a:pt x="787" y="615"/>
                  </a:cubicBezTo>
                  <a:cubicBezTo>
                    <a:pt x="789" y="615"/>
                    <a:pt x="791" y="614"/>
                    <a:pt x="793" y="613"/>
                  </a:cubicBezTo>
                  <a:cubicBezTo>
                    <a:pt x="795" y="613"/>
                    <a:pt x="799" y="613"/>
                    <a:pt x="800" y="613"/>
                  </a:cubicBezTo>
                  <a:cubicBezTo>
                    <a:pt x="804" y="611"/>
                    <a:pt x="801" y="604"/>
                    <a:pt x="797" y="605"/>
                  </a:cubicBezTo>
                  <a:cubicBezTo>
                    <a:pt x="794" y="602"/>
                    <a:pt x="797" y="598"/>
                    <a:pt x="800" y="597"/>
                  </a:cubicBezTo>
                  <a:cubicBezTo>
                    <a:pt x="804" y="595"/>
                    <a:pt x="809" y="594"/>
                    <a:pt x="809" y="589"/>
                  </a:cubicBezTo>
                  <a:cubicBezTo>
                    <a:pt x="810" y="589"/>
                    <a:pt x="812" y="590"/>
                    <a:pt x="813" y="590"/>
                  </a:cubicBezTo>
                  <a:cubicBezTo>
                    <a:pt x="815" y="584"/>
                    <a:pt x="804" y="587"/>
                    <a:pt x="802" y="586"/>
                  </a:cubicBezTo>
                  <a:cubicBezTo>
                    <a:pt x="799" y="585"/>
                    <a:pt x="799" y="581"/>
                    <a:pt x="795" y="581"/>
                  </a:cubicBezTo>
                  <a:cubicBezTo>
                    <a:pt x="791" y="580"/>
                    <a:pt x="787" y="583"/>
                    <a:pt x="784" y="585"/>
                  </a:cubicBezTo>
                  <a:cubicBezTo>
                    <a:pt x="782" y="585"/>
                    <a:pt x="783" y="586"/>
                    <a:pt x="781" y="586"/>
                  </a:cubicBezTo>
                  <a:cubicBezTo>
                    <a:pt x="780" y="587"/>
                    <a:pt x="778" y="586"/>
                    <a:pt x="776" y="586"/>
                  </a:cubicBezTo>
                  <a:cubicBezTo>
                    <a:pt x="776" y="587"/>
                    <a:pt x="776" y="587"/>
                    <a:pt x="776" y="588"/>
                  </a:cubicBezTo>
                  <a:cubicBezTo>
                    <a:pt x="774" y="588"/>
                    <a:pt x="771" y="587"/>
                    <a:pt x="769" y="586"/>
                  </a:cubicBezTo>
                  <a:cubicBezTo>
                    <a:pt x="767" y="584"/>
                    <a:pt x="767" y="582"/>
                    <a:pt x="764" y="582"/>
                  </a:cubicBezTo>
                  <a:cubicBezTo>
                    <a:pt x="761" y="581"/>
                    <a:pt x="760" y="585"/>
                    <a:pt x="758" y="587"/>
                  </a:cubicBezTo>
                  <a:cubicBezTo>
                    <a:pt x="757" y="588"/>
                    <a:pt x="756" y="588"/>
                    <a:pt x="755" y="589"/>
                  </a:cubicBezTo>
                  <a:cubicBezTo>
                    <a:pt x="754" y="589"/>
                    <a:pt x="753" y="589"/>
                    <a:pt x="753" y="590"/>
                  </a:cubicBezTo>
                  <a:cubicBezTo>
                    <a:pt x="753" y="590"/>
                    <a:pt x="752" y="591"/>
                    <a:pt x="752" y="591"/>
                  </a:cubicBezTo>
                  <a:cubicBezTo>
                    <a:pt x="751" y="592"/>
                    <a:pt x="750" y="592"/>
                    <a:pt x="749" y="593"/>
                  </a:cubicBezTo>
                  <a:cubicBezTo>
                    <a:pt x="746" y="594"/>
                    <a:pt x="747" y="593"/>
                    <a:pt x="745" y="595"/>
                  </a:cubicBezTo>
                  <a:cubicBezTo>
                    <a:pt x="743" y="597"/>
                    <a:pt x="743" y="598"/>
                    <a:pt x="740" y="599"/>
                  </a:cubicBezTo>
                  <a:cubicBezTo>
                    <a:pt x="734" y="600"/>
                    <a:pt x="730" y="596"/>
                    <a:pt x="726" y="592"/>
                  </a:cubicBezTo>
                  <a:cubicBezTo>
                    <a:pt x="721" y="588"/>
                    <a:pt x="716" y="584"/>
                    <a:pt x="709" y="583"/>
                  </a:cubicBezTo>
                  <a:cubicBezTo>
                    <a:pt x="710" y="582"/>
                    <a:pt x="714" y="582"/>
                    <a:pt x="716" y="579"/>
                  </a:cubicBezTo>
                  <a:cubicBezTo>
                    <a:pt x="719" y="574"/>
                    <a:pt x="713" y="573"/>
                    <a:pt x="709" y="573"/>
                  </a:cubicBezTo>
                  <a:cubicBezTo>
                    <a:pt x="709" y="571"/>
                    <a:pt x="710" y="567"/>
                    <a:pt x="709" y="565"/>
                  </a:cubicBezTo>
                  <a:cubicBezTo>
                    <a:pt x="706" y="562"/>
                    <a:pt x="699" y="563"/>
                    <a:pt x="695" y="563"/>
                  </a:cubicBezTo>
                  <a:cubicBezTo>
                    <a:pt x="695" y="560"/>
                    <a:pt x="695" y="556"/>
                    <a:pt x="694" y="554"/>
                  </a:cubicBezTo>
                  <a:cubicBezTo>
                    <a:pt x="694" y="551"/>
                    <a:pt x="694" y="551"/>
                    <a:pt x="690" y="551"/>
                  </a:cubicBezTo>
                  <a:cubicBezTo>
                    <a:pt x="687" y="551"/>
                    <a:pt x="686" y="552"/>
                    <a:pt x="684" y="554"/>
                  </a:cubicBezTo>
                  <a:cubicBezTo>
                    <a:pt x="683" y="552"/>
                    <a:pt x="680" y="548"/>
                    <a:pt x="678" y="546"/>
                  </a:cubicBezTo>
                  <a:cubicBezTo>
                    <a:pt x="677" y="544"/>
                    <a:pt x="678" y="543"/>
                    <a:pt x="676" y="542"/>
                  </a:cubicBezTo>
                  <a:cubicBezTo>
                    <a:pt x="673" y="540"/>
                    <a:pt x="670" y="542"/>
                    <a:pt x="668" y="542"/>
                  </a:cubicBezTo>
                  <a:cubicBezTo>
                    <a:pt x="665" y="542"/>
                    <a:pt x="662" y="541"/>
                    <a:pt x="660" y="539"/>
                  </a:cubicBezTo>
                  <a:cubicBezTo>
                    <a:pt x="658" y="539"/>
                    <a:pt x="655" y="536"/>
                    <a:pt x="654" y="535"/>
                  </a:cubicBezTo>
                  <a:cubicBezTo>
                    <a:pt x="651" y="535"/>
                    <a:pt x="650" y="537"/>
                    <a:pt x="648" y="538"/>
                  </a:cubicBezTo>
                  <a:cubicBezTo>
                    <a:pt x="646" y="538"/>
                    <a:pt x="644" y="537"/>
                    <a:pt x="641" y="535"/>
                  </a:cubicBezTo>
                  <a:moveTo>
                    <a:pt x="638" y="532"/>
                  </a:moveTo>
                  <a:cubicBezTo>
                    <a:pt x="638" y="532"/>
                    <a:pt x="637" y="532"/>
                    <a:pt x="637" y="532"/>
                  </a:cubicBezTo>
                  <a:cubicBezTo>
                    <a:pt x="637" y="532"/>
                    <a:pt x="638" y="533"/>
                    <a:pt x="638" y="533"/>
                  </a:cubicBezTo>
                  <a:cubicBezTo>
                    <a:pt x="638" y="532"/>
                    <a:pt x="638" y="532"/>
                    <a:pt x="638" y="532"/>
                  </a:cubicBezTo>
                  <a:moveTo>
                    <a:pt x="931" y="441"/>
                  </a:moveTo>
                  <a:cubicBezTo>
                    <a:pt x="929" y="441"/>
                    <a:pt x="928" y="441"/>
                    <a:pt x="927" y="442"/>
                  </a:cubicBezTo>
                  <a:cubicBezTo>
                    <a:pt x="928" y="443"/>
                    <a:pt x="930" y="443"/>
                    <a:pt x="931" y="443"/>
                  </a:cubicBezTo>
                  <a:cubicBezTo>
                    <a:pt x="937" y="443"/>
                    <a:pt x="942" y="442"/>
                    <a:pt x="948" y="438"/>
                  </a:cubicBezTo>
                  <a:cubicBezTo>
                    <a:pt x="944" y="439"/>
                    <a:pt x="942" y="442"/>
                    <a:pt x="939" y="442"/>
                  </a:cubicBezTo>
                  <a:cubicBezTo>
                    <a:pt x="936" y="442"/>
                    <a:pt x="934" y="441"/>
                    <a:pt x="931" y="441"/>
                  </a:cubicBezTo>
                  <a:moveTo>
                    <a:pt x="1024" y="264"/>
                  </a:moveTo>
                  <a:cubicBezTo>
                    <a:pt x="1021" y="260"/>
                    <a:pt x="1014" y="262"/>
                    <a:pt x="1010" y="261"/>
                  </a:cubicBezTo>
                  <a:cubicBezTo>
                    <a:pt x="1010" y="260"/>
                    <a:pt x="1010" y="258"/>
                    <a:pt x="1009" y="257"/>
                  </a:cubicBezTo>
                  <a:cubicBezTo>
                    <a:pt x="1009" y="255"/>
                    <a:pt x="1007" y="255"/>
                    <a:pt x="1008" y="252"/>
                  </a:cubicBezTo>
                  <a:cubicBezTo>
                    <a:pt x="1008" y="250"/>
                    <a:pt x="1009" y="248"/>
                    <a:pt x="1009" y="247"/>
                  </a:cubicBezTo>
                  <a:cubicBezTo>
                    <a:pt x="1010" y="245"/>
                    <a:pt x="1012" y="245"/>
                    <a:pt x="1013" y="244"/>
                  </a:cubicBezTo>
                  <a:cubicBezTo>
                    <a:pt x="1013" y="243"/>
                    <a:pt x="1014" y="240"/>
                    <a:pt x="1013" y="239"/>
                  </a:cubicBezTo>
                  <a:cubicBezTo>
                    <a:pt x="1012" y="238"/>
                    <a:pt x="1008" y="239"/>
                    <a:pt x="1007" y="239"/>
                  </a:cubicBezTo>
                  <a:cubicBezTo>
                    <a:pt x="1004" y="240"/>
                    <a:pt x="1003" y="243"/>
                    <a:pt x="1001" y="244"/>
                  </a:cubicBezTo>
                  <a:cubicBezTo>
                    <a:pt x="997" y="245"/>
                    <a:pt x="991" y="244"/>
                    <a:pt x="988" y="242"/>
                  </a:cubicBezTo>
                  <a:cubicBezTo>
                    <a:pt x="986" y="241"/>
                    <a:pt x="985" y="238"/>
                    <a:pt x="984" y="236"/>
                  </a:cubicBezTo>
                  <a:cubicBezTo>
                    <a:pt x="983" y="235"/>
                    <a:pt x="983" y="232"/>
                    <a:pt x="982" y="231"/>
                  </a:cubicBezTo>
                  <a:cubicBezTo>
                    <a:pt x="980" y="229"/>
                    <a:pt x="975" y="229"/>
                    <a:pt x="972" y="229"/>
                  </a:cubicBezTo>
                  <a:cubicBezTo>
                    <a:pt x="970" y="229"/>
                    <a:pt x="968" y="230"/>
                    <a:pt x="966" y="229"/>
                  </a:cubicBezTo>
                  <a:cubicBezTo>
                    <a:pt x="964" y="229"/>
                    <a:pt x="962" y="226"/>
                    <a:pt x="960" y="225"/>
                  </a:cubicBezTo>
                  <a:cubicBezTo>
                    <a:pt x="957" y="224"/>
                    <a:pt x="953" y="220"/>
                    <a:pt x="950" y="221"/>
                  </a:cubicBezTo>
                  <a:cubicBezTo>
                    <a:pt x="950" y="227"/>
                    <a:pt x="943" y="223"/>
                    <a:pt x="941" y="221"/>
                  </a:cubicBezTo>
                  <a:cubicBezTo>
                    <a:pt x="939" y="219"/>
                    <a:pt x="937" y="219"/>
                    <a:pt x="934" y="217"/>
                  </a:cubicBezTo>
                  <a:cubicBezTo>
                    <a:pt x="929" y="215"/>
                    <a:pt x="931" y="215"/>
                    <a:pt x="930" y="211"/>
                  </a:cubicBezTo>
                  <a:cubicBezTo>
                    <a:pt x="929" y="208"/>
                    <a:pt x="928" y="207"/>
                    <a:pt x="925" y="208"/>
                  </a:cubicBezTo>
                  <a:cubicBezTo>
                    <a:pt x="923" y="209"/>
                    <a:pt x="923" y="212"/>
                    <a:pt x="921" y="213"/>
                  </a:cubicBezTo>
                  <a:cubicBezTo>
                    <a:pt x="917" y="215"/>
                    <a:pt x="916" y="211"/>
                    <a:pt x="913" y="209"/>
                  </a:cubicBezTo>
                  <a:cubicBezTo>
                    <a:pt x="911" y="208"/>
                    <a:pt x="909" y="209"/>
                    <a:pt x="907" y="208"/>
                  </a:cubicBezTo>
                  <a:cubicBezTo>
                    <a:pt x="906" y="206"/>
                    <a:pt x="907" y="204"/>
                    <a:pt x="907" y="202"/>
                  </a:cubicBezTo>
                  <a:cubicBezTo>
                    <a:pt x="898" y="201"/>
                    <a:pt x="904" y="206"/>
                    <a:pt x="901" y="210"/>
                  </a:cubicBezTo>
                  <a:cubicBezTo>
                    <a:pt x="899" y="212"/>
                    <a:pt x="894" y="213"/>
                    <a:pt x="891" y="212"/>
                  </a:cubicBezTo>
                  <a:cubicBezTo>
                    <a:pt x="890" y="212"/>
                    <a:pt x="889" y="209"/>
                    <a:pt x="887" y="208"/>
                  </a:cubicBezTo>
                  <a:cubicBezTo>
                    <a:pt x="885" y="207"/>
                    <a:pt x="882" y="206"/>
                    <a:pt x="879" y="204"/>
                  </a:cubicBezTo>
                  <a:cubicBezTo>
                    <a:pt x="874" y="202"/>
                    <a:pt x="873" y="201"/>
                    <a:pt x="872" y="195"/>
                  </a:cubicBezTo>
                  <a:cubicBezTo>
                    <a:pt x="871" y="190"/>
                    <a:pt x="871" y="177"/>
                    <a:pt x="862" y="182"/>
                  </a:cubicBezTo>
                  <a:cubicBezTo>
                    <a:pt x="863" y="177"/>
                    <a:pt x="859" y="172"/>
                    <a:pt x="855" y="172"/>
                  </a:cubicBezTo>
                  <a:cubicBezTo>
                    <a:pt x="853" y="173"/>
                    <a:pt x="853" y="174"/>
                    <a:pt x="851" y="175"/>
                  </a:cubicBezTo>
                  <a:cubicBezTo>
                    <a:pt x="849" y="176"/>
                    <a:pt x="850" y="177"/>
                    <a:pt x="847" y="177"/>
                  </a:cubicBezTo>
                  <a:cubicBezTo>
                    <a:pt x="843" y="178"/>
                    <a:pt x="840" y="179"/>
                    <a:pt x="836" y="180"/>
                  </a:cubicBezTo>
                  <a:cubicBezTo>
                    <a:pt x="834" y="180"/>
                    <a:pt x="832" y="181"/>
                    <a:pt x="829" y="181"/>
                  </a:cubicBezTo>
                  <a:cubicBezTo>
                    <a:pt x="825" y="182"/>
                    <a:pt x="821" y="184"/>
                    <a:pt x="817" y="187"/>
                  </a:cubicBezTo>
                  <a:cubicBezTo>
                    <a:pt x="815" y="188"/>
                    <a:pt x="815" y="188"/>
                    <a:pt x="814" y="191"/>
                  </a:cubicBezTo>
                  <a:cubicBezTo>
                    <a:pt x="813" y="195"/>
                    <a:pt x="812" y="197"/>
                    <a:pt x="808" y="194"/>
                  </a:cubicBezTo>
                  <a:cubicBezTo>
                    <a:pt x="804" y="192"/>
                    <a:pt x="806" y="182"/>
                    <a:pt x="799" y="185"/>
                  </a:cubicBezTo>
                  <a:cubicBezTo>
                    <a:pt x="796" y="186"/>
                    <a:pt x="797" y="187"/>
                    <a:pt x="794" y="186"/>
                  </a:cubicBezTo>
                  <a:cubicBezTo>
                    <a:pt x="792" y="185"/>
                    <a:pt x="791" y="182"/>
                    <a:pt x="790" y="180"/>
                  </a:cubicBezTo>
                  <a:cubicBezTo>
                    <a:pt x="788" y="179"/>
                    <a:pt x="786" y="178"/>
                    <a:pt x="784" y="178"/>
                  </a:cubicBezTo>
                  <a:cubicBezTo>
                    <a:pt x="780" y="177"/>
                    <a:pt x="777" y="175"/>
                    <a:pt x="773" y="175"/>
                  </a:cubicBezTo>
                  <a:cubicBezTo>
                    <a:pt x="767" y="175"/>
                    <a:pt x="762" y="176"/>
                    <a:pt x="762" y="183"/>
                  </a:cubicBezTo>
                  <a:cubicBezTo>
                    <a:pt x="758" y="184"/>
                    <a:pt x="753" y="175"/>
                    <a:pt x="751" y="173"/>
                  </a:cubicBezTo>
                  <a:cubicBezTo>
                    <a:pt x="747" y="170"/>
                    <a:pt x="741" y="167"/>
                    <a:pt x="742" y="162"/>
                  </a:cubicBezTo>
                  <a:cubicBezTo>
                    <a:pt x="743" y="157"/>
                    <a:pt x="749" y="156"/>
                    <a:pt x="749" y="152"/>
                  </a:cubicBezTo>
                  <a:cubicBezTo>
                    <a:pt x="749" y="151"/>
                    <a:pt x="747" y="148"/>
                    <a:pt x="747" y="147"/>
                  </a:cubicBezTo>
                  <a:cubicBezTo>
                    <a:pt x="746" y="143"/>
                    <a:pt x="745" y="139"/>
                    <a:pt x="744" y="135"/>
                  </a:cubicBezTo>
                  <a:cubicBezTo>
                    <a:pt x="744" y="132"/>
                    <a:pt x="742" y="130"/>
                    <a:pt x="742" y="127"/>
                  </a:cubicBezTo>
                  <a:cubicBezTo>
                    <a:pt x="742" y="125"/>
                    <a:pt x="742" y="124"/>
                    <a:pt x="744" y="123"/>
                  </a:cubicBezTo>
                  <a:cubicBezTo>
                    <a:pt x="740" y="122"/>
                    <a:pt x="736" y="122"/>
                    <a:pt x="733" y="121"/>
                  </a:cubicBezTo>
                  <a:cubicBezTo>
                    <a:pt x="730" y="120"/>
                    <a:pt x="730" y="116"/>
                    <a:pt x="729" y="113"/>
                  </a:cubicBezTo>
                  <a:cubicBezTo>
                    <a:pt x="728" y="110"/>
                    <a:pt x="726" y="108"/>
                    <a:pt x="726" y="106"/>
                  </a:cubicBezTo>
                  <a:cubicBezTo>
                    <a:pt x="721" y="104"/>
                    <a:pt x="720" y="111"/>
                    <a:pt x="716" y="111"/>
                  </a:cubicBezTo>
                  <a:cubicBezTo>
                    <a:pt x="712" y="111"/>
                    <a:pt x="707" y="110"/>
                    <a:pt x="703" y="108"/>
                  </a:cubicBezTo>
                  <a:cubicBezTo>
                    <a:pt x="699" y="106"/>
                    <a:pt x="695" y="103"/>
                    <a:pt x="690" y="104"/>
                  </a:cubicBezTo>
                  <a:cubicBezTo>
                    <a:pt x="689" y="104"/>
                    <a:pt x="688" y="105"/>
                    <a:pt x="686" y="105"/>
                  </a:cubicBezTo>
                  <a:cubicBezTo>
                    <a:pt x="683" y="105"/>
                    <a:pt x="680" y="106"/>
                    <a:pt x="677" y="105"/>
                  </a:cubicBezTo>
                  <a:cubicBezTo>
                    <a:pt x="677" y="103"/>
                    <a:pt x="677" y="99"/>
                    <a:pt x="680" y="99"/>
                  </a:cubicBezTo>
                  <a:cubicBezTo>
                    <a:pt x="680" y="96"/>
                    <a:pt x="671" y="94"/>
                    <a:pt x="672" y="89"/>
                  </a:cubicBezTo>
                  <a:cubicBezTo>
                    <a:pt x="673" y="86"/>
                    <a:pt x="678" y="88"/>
                    <a:pt x="680" y="85"/>
                  </a:cubicBezTo>
                  <a:cubicBezTo>
                    <a:pt x="682" y="83"/>
                    <a:pt x="681" y="77"/>
                    <a:pt x="681" y="74"/>
                  </a:cubicBezTo>
                  <a:cubicBezTo>
                    <a:pt x="678" y="74"/>
                    <a:pt x="672" y="72"/>
                    <a:pt x="670" y="70"/>
                  </a:cubicBezTo>
                  <a:cubicBezTo>
                    <a:pt x="667" y="67"/>
                    <a:pt x="669" y="65"/>
                    <a:pt x="673" y="65"/>
                  </a:cubicBezTo>
                  <a:cubicBezTo>
                    <a:pt x="677" y="64"/>
                    <a:pt x="680" y="65"/>
                    <a:pt x="684" y="65"/>
                  </a:cubicBezTo>
                  <a:cubicBezTo>
                    <a:pt x="687" y="65"/>
                    <a:pt x="687" y="65"/>
                    <a:pt x="690" y="62"/>
                  </a:cubicBezTo>
                  <a:cubicBezTo>
                    <a:pt x="692" y="60"/>
                    <a:pt x="691" y="45"/>
                    <a:pt x="686" y="45"/>
                  </a:cubicBezTo>
                  <a:cubicBezTo>
                    <a:pt x="684" y="45"/>
                    <a:pt x="682" y="45"/>
                    <a:pt x="680" y="45"/>
                  </a:cubicBezTo>
                  <a:cubicBezTo>
                    <a:pt x="678" y="44"/>
                    <a:pt x="678" y="45"/>
                    <a:pt x="677" y="43"/>
                  </a:cubicBezTo>
                  <a:cubicBezTo>
                    <a:pt x="676" y="41"/>
                    <a:pt x="676" y="37"/>
                    <a:pt x="673" y="37"/>
                  </a:cubicBezTo>
                  <a:cubicBezTo>
                    <a:pt x="676" y="44"/>
                    <a:pt x="676" y="44"/>
                    <a:pt x="676" y="44"/>
                  </a:cubicBezTo>
                  <a:cubicBezTo>
                    <a:pt x="676" y="44"/>
                    <a:pt x="676" y="45"/>
                    <a:pt x="676" y="45"/>
                  </a:cubicBezTo>
                  <a:cubicBezTo>
                    <a:pt x="676" y="44"/>
                    <a:pt x="676" y="44"/>
                    <a:pt x="676" y="44"/>
                  </a:cubicBezTo>
                  <a:cubicBezTo>
                    <a:pt x="675" y="42"/>
                    <a:pt x="673" y="41"/>
                    <a:pt x="672" y="40"/>
                  </a:cubicBezTo>
                  <a:cubicBezTo>
                    <a:pt x="672" y="39"/>
                    <a:pt x="668" y="36"/>
                    <a:pt x="668" y="35"/>
                  </a:cubicBezTo>
                  <a:cubicBezTo>
                    <a:pt x="666" y="32"/>
                    <a:pt x="668" y="31"/>
                    <a:pt x="669" y="29"/>
                  </a:cubicBezTo>
                  <a:cubicBezTo>
                    <a:pt x="670" y="27"/>
                    <a:pt x="671" y="26"/>
                    <a:pt x="671" y="23"/>
                  </a:cubicBezTo>
                  <a:cubicBezTo>
                    <a:pt x="670" y="19"/>
                    <a:pt x="668" y="21"/>
                    <a:pt x="666" y="19"/>
                  </a:cubicBezTo>
                  <a:cubicBezTo>
                    <a:pt x="665" y="18"/>
                    <a:pt x="664" y="18"/>
                    <a:pt x="664" y="17"/>
                  </a:cubicBezTo>
                  <a:cubicBezTo>
                    <a:pt x="662" y="13"/>
                    <a:pt x="662" y="10"/>
                    <a:pt x="658" y="7"/>
                  </a:cubicBezTo>
                  <a:cubicBezTo>
                    <a:pt x="655" y="4"/>
                    <a:pt x="652" y="0"/>
                    <a:pt x="649" y="6"/>
                  </a:cubicBezTo>
                  <a:cubicBezTo>
                    <a:pt x="646" y="12"/>
                    <a:pt x="647" y="15"/>
                    <a:pt x="639" y="14"/>
                  </a:cubicBezTo>
                  <a:cubicBezTo>
                    <a:pt x="639" y="10"/>
                    <a:pt x="639" y="10"/>
                    <a:pt x="636" y="9"/>
                  </a:cubicBezTo>
                  <a:cubicBezTo>
                    <a:pt x="634" y="8"/>
                    <a:pt x="632" y="8"/>
                    <a:pt x="630" y="8"/>
                  </a:cubicBezTo>
                  <a:cubicBezTo>
                    <a:pt x="629" y="9"/>
                    <a:pt x="629" y="10"/>
                    <a:pt x="628" y="11"/>
                  </a:cubicBezTo>
                  <a:cubicBezTo>
                    <a:pt x="627" y="11"/>
                    <a:pt x="625" y="11"/>
                    <a:pt x="624" y="11"/>
                  </a:cubicBezTo>
                  <a:cubicBezTo>
                    <a:pt x="621" y="11"/>
                    <a:pt x="618" y="10"/>
                    <a:pt x="615" y="11"/>
                  </a:cubicBezTo>
                  <a:cubicBezTo>
                    <a:pt x="615" y="11"/>
                    <a:pt x="612" y="14"/>
                    <a:pt x="612" y="14"/>
                  </a:cubicBezTo>
                  <a:cubicBezTo>
                    <a:pt x="612" y="14"/>
                    <a:pt x="610" y="16"/>
                    <a:pt x="609" y="17"/>
                  </a:cubicBezTo>
                  <a:cubicBezTo>
                    <a:pt x="608" y="18"/>
                    <a:pt x="606" y="18"/>
                    <a:pt x="603" y="17"/>
                  </a:cubicBezTo>
                  <a:cubicBezTo>
                    <a:pt x="601" y="17"/>
                    <a:pt x="600" y="16"/>
                    <a:pt x="598" y="16"/>
                  </a:cubicBezTo>
                  <a:cubicBezTo>
                    <a:pt x="596" y="15"/>
                    <a:pt x="595" y="15"/>
                    <a:pt x="594" y="15"/>
                  </a:cubicBezTo>
                  <a:cubicBezTo>
                    <a:pt x="593" y="15"/>
                    <a:pt x="592" y="15"/>
                    <a:pt x="592" y="15"/>
                  </a:cubicBezTo>
                  <a:cubicBezTo>
                    <a:pt x="591" y="15"/>
                    <a:pt x="590" y="14"/>
                    <a:pt x="590" y="13"/>
                  </a:cubicBezTo>
                  <a:cubicBezTo>
                    <a:pt x="589" y="12"/>
                    <a:pt x="589" y="11"/>
                    <a:pt x="587" y="10"/>
                  </a:cubicBezTo>
                  <a:cubicBezTo>
                    <a:pt x="586" y="9"/>
                    <a:pt x="585" y="9"/>
                    <a:pt x="584" y="9"/>
                  </a:cubicBezTo>
                  <a:cubicBezTo>
                    <a:pt x="582" y="8"/>
                    <a:pt x="584" y="7"/>
                    <a:pt x="582" y="7"/>
                  </a:cubicBezTo>
                  <a:cubicBezTo>
                    <a:pt x="582" y="7"/>
                    <a:pt x="579" y="10"/>
                    <a:pt x="579" y="9"/>
                  </a:cubicBezTo>
                  <a:cubicBezTo>
                    <a:pt x="575" y="14"/>
                    <a:pt x="577" y="17"/>
                    <a:pt x="576" y="23"/>
                  </a:cubicBezTo>
                  <a:cubicBezTo>
                    <a:pt x="576" y="24"/>
                    <a:pt x="575" y="28"/>
                    <a:pt x="574" y="29"/>
                  </a:cubicBezTo>
                  <a:cubicBezTo>
                    <a:pt x="573" y="30"/>
                    <a:pt x="570" y="30"/>
                    <a:pt x="569" y="31"/>
                  </a:cubicBezTo>
                  <a:cubicBezTo>
                    <a:pt x="567" y="33"/>
                    <a:pt x="566" y="35"/>
                    <a:pt x="564" y="36"/>
                  </a:cubicBezTo>
                  <a:cubicBezTo>
                    <a:pt x="561" y="36"/>
                    <a:pt x="554" y="36"/>
                    <a:pt x="552" y="34"/>
                  </a:cubicBezTo>
                  <a:cubicBezTo>
                    <a:pt x="550" y="31"/>
                    <a:pt x="552" y="30"/>
                    <a:pt x="549" y="29"/>
                  </a:cubicBezTo>
                  <a:cubicBezTo>
                    <a:pt x="549" y="30"/>
                    <a:pt x="549" y="30"/>
                    <a:pt x="549" y="31"/>
                  </a:cubicBezTo>
                  <a:cubicBezTo>
                    <a:pt x="548" y="33"/>
                    <a:pt x="545" y="31"/>
                    <a:pt x="543" y="30"/>
                  </a:cubicBezTo>
                  <a:cubicBezTo>
                    <a:pt x="537" y="29"/>
                    <a:pt x="530" y="27"/>
                    <a:pt x="523" y="27"/>
                  </a:cubicBezTo>
                  <a:cubicBezTo>
                    <a:pt x="521" y="27"/>
                    <a:pt x="521" y="27"/>
                    <a:pt x="520" y="29"/>
                  </a:cubicBezTo>
                  <a:cubicBezTo>
                    <a:pt x="519" y="31"/>
                    <a:pt x="517" y="34"/>
                    <a:pt x="516" y="35"/>
                  </a:cubicBezTo>
                  <a:cubicBezTo>
                    <a:pt x="514" y="35"/>
                    <a:pt x="510" y="36"/>
                    <a:pt x="508" y="35"/>
                  </a:cubicBezTo>
                  <a:cubicBezTo>
                    <a:pt x="506" y="34"/>
                    <a:pt x="507" y="34"/>
                    <a:pt x="506" y="33"/>
                  </a:cubicBezTo>
                  <a:cubicBezTo>
                    <a:pt x="505" y="32"/>
                    <a:pt x="504" y="29"/>
                    <a:pt x="502" y="31"/>
                  </a:cubicBezTo>
                  <a:cubicBezTo>
                    <a:pt x="501" y="32"/>
                    <a:pt x="502" y="35"/>
                    <a:pt x="502" y="36"/>
                  </a:cubicBezTo>
                  <a:cubicBezTo>
                    <a:pt x="502" y="38"/>
                    <a:pt x="501" y="40"/>
                    <a:pt x="500" y="42"/>
                  </a:cubicBezTo>
                  <a:cubicBezTo>
                    <a:pt x="499" y="42"/>
                    <a:pt x="499" y="42"/>
                    <a:pt x="498" y="43"/>
                  </a:cubicBezTo>
                  <a:cubicBezTo>
                    <a:pt x="497" y="44"/>
                    <a:pt x="497" y="45"/>
                    <a:pt x="496" y="46"/>
                  </a:cubicBezTo>
                  <a:cubicBezTo>
                    <a:pt x="495" y="48"/>
                    <a:pt x="493" y="51"/>
                    <a:pt x="492" y="52"/>
                  </a:cubicBezTo>
                  <a:cubicBezTo>
                    <a:pt x="491" y="53"/>
                    <a:pt x="490" y="53"/>
                    <a:pt x="490" y="54"/>
                  </a:cubicBezTo>
                  <a:cubicBezTo>
                    <a:pt x="488" y="55"/>
                    <a:pt x="488" y="56"/>
                    <a:pt x="487" y="58"/>
                  </a:cubicBezTo>
                  <a:cubicBezTo>
                    <a:pt x="485" y="61"/>
                    <a:pt x="483" y="64"/>
                    <a:pt x="481" y="67"/>
                  </a:cubicBezTo>
                  <a:cubicBezTo>
                    <a:pt x="476" y="75"/>
                    <a:pt x="478" y="84"/>
                    <a:pt x="480" y="92"/>
                  </a:cubicBezTo>
                  <a:cubicBezTo>
                    <a:pt x="481" y="95"/>
                    <a:pt x="483" y="98"/>
                    <a:pt x="482" y="101"/>
                  </a:cubicBezTo>
                  <a:cubicBezTo>
                    <a:pt x="481" y="103"/>
                    <a:pt x="479" y="106"/>
                    <a:pt x="476" y="105"/>
                  </a:cubicBezTo>
                  <a:cubicBezTo>
                    <a:pt x="474" y="105"/>
                    <a:pt x="473" y="104"/>
                    <a:pt x="472" y="103"/>
                  </a:cubicBezTo>
                  <a:cubicBezTo>
                    <a:pt x="470" y="101"/>
                    <a:pt x="468" y="99"/>
                    <a:pt x="466" y="97"/>
                  </a:cubicBezTo>
                  <a:cubicBezTo>
                    <a:pt x="464" y="94"/>
                    <a:pt x="461" y="94"/>
                    <a:pt x="459" y="92"/>
                  </a:cubicBezTo>
                  <a:cubicBezTo>
                    <a:pt x="457" y="91"/>
                    <a:pt x="456" y="86"/>
                    <a:pt x="453" y="85"/>
                  </a:cubicBezTo>
                  <a:cubicBezTo>
                    <a:pt x="450" y="83"/>
                    <a:pt x="446" y="87"/>
                    <a:pt x="442" y="88"/>
                  </a:cubicBezTo>
                  <a:cubicBezTo>
                    <a:pt x="439" y="88"/>
                    <a:pt x="435" y="88"/>
                    <a:pt x="432" y="88"/>
                  </a:cubicBezTo>
                  <a:cubicBezTo>
                    <a:pt x="432" y="85"/>
                    <a:pt x="431" y="82"/>
                    <a:pt x="428" y="81"/>
                  </a:cubicBezTo>
                  <a:cubicBezTo>
                    <a:pt x="424" y="79"/>
                    <a:pt x="419" y="82"/>
                    <a:pt x="418" y="87"/>
                  </a:cubicBezTo>
                  <a:cubicBezTo>
                    <a:pt x="418" y="89"/>
                    <a:pt x="418" y="90"/>
                    <a:pt x="417" y="92"/>
                  </a:cubicBezTo>
                  <a:cubicBezTo>
                    <a:pt x="416" y="93"/>
                    <a:pt x="416" y="94"/>
                    <a:pt x="414" y="95"/>
                  </a:cubicBezTo>
                  <a:cubicBezTo>
                    <a:pt x="412" y="95"/>
                    <a:pt x="409" y="94"/>
                    <a:pt x="408" y="93"/>
                  </a:cubicBezTo>
                  <a:cubicBezTo>
                    <a:pt x="405" y="90"/>
                    <a:pt x="403" y="83"/>
                    <a:pt x="403" y="79"/>
                  </a:cubicBezTo>
                  <a:cubicBezTo>
                    <a:pt x="402" y="76"/>
                    <a:pt x="400" y="71"/>
                    <a:pt x="395" y="73"/>
                  </a:cubicBezTo>
                  <a:cubicBezTo>
                    <a:pt x="393" y="74"/>
                    <a:pt x="393" y="76"/>
                    <a:pt x="392" y="77"/>
                  </a:cubicBezTo>
                  <a:cubicBezTo>
                    <a:pt x="391" y="79"/>
                    <a:pt x="389" y="80"/>
                    <a:pt x="387" y="80"/>
                  </a:cubicBezTo>
                  <a:cubicBezTo>
                    <a:pt x="385" y="81"/>
                    <a:pt x="384" y="81"/>
                    <a:pt x="382" y="82"/>
                  </a:cubicBezTo>
                  <a:cubicBezTo>
                    <a:pt x="379" y="83"/>
                    <a:pt x="379" y="82"/>
                    <a:pt x="378" y="84"/>
                  </a:cubicBezTo>
                  <a:cubicBezTo>
                    <a:pt x="378" y="86"/>
                    <a:pt x="380" y="91"/>
                    <a:pt x="378" y="92"/>
                  </a:cubicBezTo>
                  <a:cubicBezTo>
                    <a:pt x="377" y="93"/>
                    <a:pt x="374" y="93"/>
                    <a:pt x="372" y="93"/>
                  </a:cubicBezTo>
                  <a:cubicBezTo>
                    <a:pt x="372" y="88"/>
                    <a:pt x="374" y="79"/>
                    <a:pt x="368" y="77"/>
                  </a:cubicBezTo>
                  <a:cubicBezTo>
                    <a:pt x="367" y="77"/>
                    <a:pt x="364" y="77"/>
                    <a:pt x="363" y="77"/>
                  </a:cubicBezTo>
                  <a:cubicBezTo>
                    <a:pt x="361" y="78"/>
                    <a:pt x="360" y="80"/>
                    <a:pt x="359" y="81"/>
                  </a:cubicBezTo>
                  <a:cubicBezTo>
                    <a:pt x="357" y="82"/>
                    <a:pt x="356" y="81"/>
                    <a:pt x="354" y="78"/>
                  </a:cubicBezTo>
                  <a:cubicBezTo>
                    <a:pt x="353" y="75"/>
                    <a:pt x="351" y="66"/>
                    <a:pt x="347" y="66"/>
                  </a:cubicBezTo>
                  <a:cubicBezTo>
                    <a:pt x="344" y="65"/>
                    <a:pt x="343" y="70"/>
                    <a:pt x="343" y="72"/>
                  </a:cubicBezTo>
                  <a:cubicBezTo>
                    <a:pt x="342" y="74"/>
                    <a:pt x="341" y="75"/>
                    <a:pt x="338" y="75"/>
                  </a:cubicBezTo>
                  <a:cubicBezTo>
                    <a:pt x="336" y="75"/>
                    <a:pt x="333" y="72"/>
                    <a:pt x="332" y="73"/>
                  </a:cubicBezTo>
                  <a:cubicBezTo>
                    <a:pt x="330" y="74"/>
                    <a:pt x="331" y="77"/>
                    <a:pt x="331" y="79"/>
                  </a:cubicBezTo>
                  <a:cubicBezTo>
                    <a:pt x="330" y="81"/>
                    <a:pt x="329" y="82"/>
                    <a:pt x="327" y="84"/>
                  </a:cubicBezTo>
                  <a:cubicBezTo>
                    <a:pt x="324" y="86"/>
                    <a:pt x="323" y="86"/>
                    <a:pt x="321" y="83"/>
                  </a:cubicBezTo>
                  <a:cubicBezTo>
                    <a:pt x="320" y="81"/>
                    <a:pt x="319" y="78"/>
                    <a:pt x="318" y="75"/>
                  </a:cubicBezTo>
                  <a:cubicBezTo>
                    <a:pt x="317" y="72"/>
                    <a:pt x="314" y="72"/>
                    <a:pt x="311" y="72"/>
                  </a:cubicBezTo>
                  <a:cubicBezTo>
                    <a:pt x="308" y="72"/>
                    <a:pt x="305" y="75"/>
                    <a:pt x="303" y="74"/>
                  </a:cubicBezTo>
                  <a:cubicBezTo>
                    <a:pt x="302" y="73"/>
                    <a:pt x="302" y="72"/>
                    <a:pt x="302" y="71"/>
                  </a:cubicBezTo>
                  <a:cubicBezTo>
                    <a:pt x="301" y="70"/>
                    <a:pt x="301" y="70"/>
                    <a:pt x="300" y="68"/>
                  </a:cubicBezTo>
                  <a:cubicBezTo>
                    <a:pt x="300" y="67"/>
                    <a:pt x="300" y="67"/>
                    <a:pt x="299" y="66"/>
                  </a:cubicBezTo>
                  <a:cubicBezTo>
                    <a:pt x="299" y="65"/>
                    <a:pt x="298" y="64"/>
                    <a:pt x="298" y="64"/>
                  </a:cubicBezTo>
                  <a:cubicBezTo>
                    <a:pt x="297" y="62"/>
                    <a:pt x="297" y="60"/>
                    <a:pt x="296" y="59"/>
                  </a:cubicBezTo>
                  <a:cubicBezTo>
                    <a:pt x="291" y="53"/>
                    <a:pt x="284" y="62"/>
                    <a:pt x="279" y="61"/>
                  </a:cubicBezTo>
                  <a:cubicBezTo>
                    <a:pt x="276" y="60"/>
                    <a:pt x="274" y="58"/>
                    <a:pt x="272" y="57"/>
                  </a:cubicBezTo>
                  <a:cubicBezTo>
                    <a:pt x="270" y="56"/>
                    <a:pt x="267" y="55"/>
                    <a:pt x="265" y="54"/>
                  </a:cubicBezTo>
                  <a:cubicBezTo>
                    <a:pt x="262" y="54"/>
                    <a:pt x="259" y="54"/>
                    <a:pt x="255" y="54"/>
                  </a:cubicBezTo>
                  <a:cubicBezTo>
                    <a:pt x="253" y="55"/>
                    <a:pt x="250" y="56"/>
                    <a:pt x="248" y="55"/>
                  </a:cubicBezTo>
                  <a:cubicBezTo>
                    <a:pt x="246" y="54"/>
                    <a:pt x="247" y="51"/>
                    <a:pt x="244" y="50"/>
                  </a:cubicBezTo>
                  <a:cubicBezTo>
                    <a:pt x="243" y="49"/>
                    <a:pt x="240" y="50"/>
                    <a:pt x="239" y="50"/>
                  </a:cubicBezTo>
                  <a:cubicBezTo>
                    <a:pt x="237" y="50"/>
                    <a:pt x="235" y="49"/>
                    <a:pt x="234" y="49"/>
                  </a:cubicBezTo>
                  <a:cubicBezTo>
                    <a:pt x="231" y="48"/>
                    <a:pt x="229" y="48"/>
                    <a:pt x="227" y="48"/>
                  </a:cubicBezTo>
                  <a:cubicBezTo>
                    <a:pt x="226" y="48"/>
                    <a:pt x="224" y="48"/>
                    <a:pt x="223" y="47"/>
                  </a:cubicBezTo>
                  <a:cubicBezTo>
                    <a:pt x="222" y="47"/>
                    <a:pt x="221" y="46"/>
                    <a:pt x="220" y="46"/>
                  </a:cubicBezTo>
                  <a:cubicBezTo>
                    <a:pt x="219" y="45"/>
                    <a:pt x="216" y="46"/>
                    <a:pt x="214" y="46"/>
                  </a:cubicBezTo>
                  <a:cubicBezTo>
                    <a:pt x="210" y="46"/>
                    <a:pt x="206" y="45"/>
                    <a:pt x="202" y="45"/>
                  </a:cubicBezTo>
                  <a:cubicBezTo>
                    <a:pt x="198" y="45"/>
                    <a:pt x="194" y="44"/>
                    <a:pt x="190" y="44"/>
                  </a:cubicBezTo>
                  <a:cubicBezTo>
                    <a:pt x="188" y="44"/>
                    <a:pt x="187" y="44"/>
                    <a:pt x="185" y="44"/>
                  </a:cubicBezTo>
                  <a:cubicBezTo>
                    <a:pt x="182" y="43"/>
                    <a:pt x="179" y="46"/>
                    <a:pt x="176" y="46"/>
                  </a:cubicBezTo>
                  <a:cubicBezTo>
                    <a:pt x="174" y="47"/>
                    <a:pt x="172" y="47"/>
                    <a:pt x="171" y="47"/>
                  </a:cubicBezTo>
                  <a:cubicBezTo>
                    <a:pt x="169" y="47"/>
                    <a:pt x="167" y="45"/>
                    <a:pt x="165" y="45"/>
                  </a:cubicBezTo>
                  <a:cubicBezTo>
                    <a:pt x="163" y="44"/>
                    <a:pt x="161" y="44"/>
                    <a:pt x="159" y="44"/>
                  </a:cubicBezTo>
                  <a:cubicBezTo>
                    <a:pt x="156" y="43"/>
                    <a:pt x="153" y="44"/>
                    <a:pt x="151" y="46"/>
                  </a:cubicBezTo>
                  <a:cubicBezTo>
                    <a:pt x="151" y="46"/>
                    <a:pt x="149" y="48"/>
                    <a:pt x="149" y="48"/>
                  </a:cubicBezTo>
                  <a:cubicBezTo>
                    <a:pt x="148" y="48"/>
                    <a:pt x="147" y="48"/>
                    <a:pt x="146" y="48"/>
                  </a:cubicBezTo>
                  <a:cubicBezTo>
                    <a:pt x="145" y="48"/>
                    <a:pt x="143" y="49"/>
                    <a:pt x="142" y="51"/>
                  </a:cubicBezTo>
                  <a:cubicBezTo>
                    <a:pt x="139" y="54"/>
                    <a:pt x="141" y="57"/>
                    <a:pt x="139" y="60"/>
                  </a:cubicBezTo>
                  <a:cubicBezTo>
                    <a:pt x="138" y="64"/>
                    <a:pt x="133" y="64"/>
                    <a:pt x="131" y="66"/>
                  </a:cubicBezTo>
                  <a:cubicBezTo>
                    <a:pt x="128" y="68"/>
                    <a:pt x="127" y="68"/>
                    <a:pt x="124" y="68"/>
                  </a:cubicBezTo>
                  <a:cubicBezTo>
                    <a:pt x="121" y="69"/>
                    <a:pt x="118" y="70"/>
                    <a:pt x="115" y="70"/>
                  </a:cubicBezTo>
                  <a:cubicBezTo>
                    <a:pt x="115" y="70"/>
                    <a:pt x="115" y="70"/>
                    <a:pt x="115" y="70"/>
                  </a:cubicBezTo>
                  <a:cubicBezTo>
                    <a:pt x="116" y="71"/>
                    <a:pt x="116" y="74"/>
                    <a:pt x="117" y="76"/>
                  </a:cubicBezTo>
                  <a:cubicBezTo>
                    <a:pt x="117" y="78"/>
                    <a:pt x="117" y="79"/>
                    <a:pt x="117" y="81"/>
                  </a:cubicBezTo>
                  <a:cubicBezTo>
                    <a:pt x="117" y="84"/>
                    <a:pt x="118" y="87"/>
                    <a:pt x="119" y="90"/>
                  </a:cubicBezTo>
                  <a:cubicBezTo>
                    <a:pt x="120" y="94"/>
                    <a:pt x="122" y="97"/>
                    <a:pt x="124" y="101"/>
                  </a:cubicBezTo>
                  <a:cubicBezTo>
                    <a:pt x="124" y="103"/>
                    <a:pt x="125" y="104"/>
                    <a:pt x="126" y="106"/>
                  </a:cubicBezTo>
                  <a:cubicBezTo>
                    <a:pt x="126" y="107"/>
                    <a:pt x="126" y="107"/>
                    <a:pt x="127" y="108"/>
                  </a:cubicBezTo>
                  <a:cubicBezTo>
                    <a:pt x="127" y="108"/>
                    <a:pt x="127" y="109"/>
                    <a:pt x="127" y="109"/>
                  </a:cubicBezTo>
                  <a:cubicBezTo>
                    <a:pt x="127" y="110"/>
                    <a:pt x="127" y="111"/>
                    <a:pt x="128" y="111"/>
                  </a:cubicBezTo>
                  <a:cubicBezTo>
                    <a:pt x="129" y="111"/>
                    <a:pt x="130" y="111"/>
                    <a:pt x="130" y="111"/>
                  </a:cubicBezTo>
                  <a:cubicBezTo>
                    <a:pt x="131" y="112"/>
                    <a:pt x="132" y="115"/>
                    <a:pt x="132" y="116"/>
                  </a:cubicBezTo>
                  <a:cubicBezTo>
                    <a:pt x="134" y="119"/>
                    <a:pt x="136" y="122"/>
                    <a:pt x="138" y="124"/>
                  </a:cubicBezTo>
                  <a:cubicBezTo>
                    <a:pt x="138" y="126"/>
                    <a:pt x="138" y="128"/>
                    <a:pt x="139" y="130"/>
                  </a:cubicBezTo>
                  <a:cubicBezTo>
                    <a:pt x="140" y="131"/>
                    <a:pt x="140" y="130"/>
                    <a:pt x="141" y="132"/>
                  </a:cubicBezTo>
                  <a:cubicBezTo>
                    <a:pt x="141" y="133"/>
                    <a:pt x="141" y="134"/>
                    <a:pt x="140" y="135"/>
                  </a:cubicBezTo>
                  <a:cubicBezTo>
                    <a:pt x="140" y="135"/>
                    <a:pt x="125" y="134"/>
                    <a:pt x="129" y="139"/>
                  </a:cubicBezTo>
                  <a:cubicBezTo>
                    <a:pt x="129" y="139"/>
                    <a:pt x="131" y="140"/>
                    <a:pt x="132" y="140"/>
                  </a:cubicBezTo>
                  <a:cubicBezTo>
                    <a:pt x="132" y="140"/>
                    <a:pt x="134" y="141"/>
                    <a:pt x="135" y="142"/>
                  </a:cubicBezTo>
                  <a:cubicBezTo>
                    <a:pt x="136" y="144"/>
                    <a:pt x="136" y="145"/>
                    <a:pt x="136" y="147"/>
                  </a:cubicBezTo>
                  <a:cubicBezTo>
                    <a:pt x="136" y="152"/>
                    <a:pt x="136" y="157"/>
                    <a:pt x="136" y="162"/>
                  </a:cubicBezTo>
                  <a:cubicBezTo>
                    <a:pt x="136" y="162"/>
                    <a:pt x="135" y="163"/>
                    <a:pt x="135" y="164"/>
                  </a:cubicBezTo>
                  <a:cubicBezTo>
                    <a:pt x="136" y="163"/>
                    <a:pt x="136" y="163"/>
                    <a:pt x="136" y="162"/>
                  </a:cubicBezTo>
                  <a:cubicBezTo>
                    <a:pt x="136" y="162"/>
                    <a:pt x="136" y="161"/>
                    <a:pt x="136" y="161"/>
                  </a:cubicBezTo>
                  <a:cubicBezTo>
                    <a:pt x="136" y="161"/>
                    <a:pt x="136" y="162"/>
                    <a:pt x="136" y="162"/>
                  </a:cubicBezTo>
                  <a:cubicBezTo>
                    <a:pt x="136" y="165"/>
                    <a:pt x="137" y="169"/>
                    <a:pt x="135" y="170"/>
                  </a:cubicBezTo>
                  <a:cubicBezTo>
                    <a:pt x="134" y="171"/>
                    <a:pt x="128" y="170"/>
                    <a:pt x="126" y="170"/>
                  </a:cubicBezTo>
                  <a:cubicBezTo>
                    <a:pt x="120" y="170"/>
                    <a:pt x="114" y="172"/>
                    <a:pt x="109" y="176"/>
                  </a:cubicBezTo>
                  <a:cubicBezTo>
                    <a:pt x="105" y="178"/>
                    <a:pt x="101" y="183"/>
                    <a:pt x="98" y="186"/>
                  </a:cubicBezTo>
                  <a:cubicBezTo>
                    <a:pt x="96" y="190"/>
                    <a:pt x="92" y="192"/>
                    <a:pt x="90" y="196"/>
                  </a:cubicBezTo>
                  <a:cubicBezTo>
                    <a:pt x="89" y="197"/>
                    <a:pt x="87" y="197"/>
                    <a:pt x="86" y="199"/>
                  </a:cubicBezTo>
                  <a:cubicBezTo>
                    <a:pt x="85" y="199"/>
                    <a:pt x="85" y="201"/>
                    <a:pt x="85" y="203"/>
                  </a:cubicBezTo>
                  <a:cubicBezTo>
                    <a:pt x="84" y="203"/>
                    <a:pt x="84" y="204"/>
                    <a:pt x="84" y="204"/>
                  </a:cubicBezTo>
                  <a:cubicBezTo>
                    <a:pt x="84" y="205"/>
                    <a:pt x="84" y="206"/>
                    <a:pt x="84" y="206"/>
                  </a:cubicBezTo>
                  <a:cubicBezTo>
                    <a:pt x="83" y="207"/>
                    <a:pt x="82" y="209"/>
                    <a:pt x="81" y="211"/>
                  </a:cubicBezTo>
                  <a:cubicBezTo>
                    <a:pt x="78" y="216"/>
                    <a:pt x="75" y="220"/>
                    <a:pt x="72" y="225"/>
                  </a:cubicBezTo>
                  <a:cubicBezTo>
                    <a:pt x="71" y="228"/>
                    <a:pt x="69" y="231"/>
                    <a:pt x="68" y="233"/>
                  </a:cubicBezTo>
                  <a:cubicBezTo>
                    <a:pt x="68" y="234"/>
                    <a:pt x="67" y="235"/>
                    <a:pt x="66" y="235"/>
                  </a:cubicBezTo>
                  <a:cubicBezTo>
                    <a:pt x="65" y="237"/>
                    <a:pt x="64" y="237"/>
                    <a:pt x="62" y="238"/>
                  </a:cubicBezTo>
                  <a:cubicBezTo>
                    <a:pt x="61" y="239"/>
                    <a:pt x="60" y="241"/>
                    <a:pt x="58" y="242"/>
                  </a:cubicBezTo>
                  <a:cubicBezTo>
                    <a:pt x="57" y="244"/>
                    <a:pt x="57" y="242"/>
                    <a:pt x="57" y="244"/>
                  </a:cubicBezTo>
                  <a:cubicBezTo>
                    <a:pt x="57" y="244"/>
                    <a:pt x="57" y="245"/>
                    <a:pt x="57" y="246"/>
                  </a:cubicBezTo>
                  <a:cubicBezTo>
                    <a:pt x="57" y="247"/>
                    <a:pt x="57" y="247"/>
                    <a:pt x="57" y="248"/>
                  </a:cubicBezTo>
                  <a:cubicBezTo>
                    <a:pt x="58" y="251"/>
                    <a:pt x="59" y="252"/>
                    <a:pt x="59" y="254"/>
                  </a:cubicBezTo>
                  <a:cubicBezTo>
                    <a:pt x="59" y="255"/>
                    <a:pt x="59" y="257"/>
                    <a:pt x="59" y="258"/>
                  </a:cubicBezTo>
                  <a:cubicBezTo>
                    <a:pt x="60" y="258"/>
                    <a:pt x="60" y="259"/>
                    <a:pt x="61" y="259"/>
                  </a:cubicBezTo>
                  <a:cubicBezTo>
                    <a:pt x="62" y="261"/>
                    <a:pt x="61" y="264"/>
                    <a:pt x="61" y="266"/>
                  </a:cubicBezTo>
                  <a:cubicBezTo>
                    <a:pt x="61" y="269"/>
                    <a:pt x="60" y="274"/>
                    <a:pt x="64" y="275"/>
                  </a:cubicBezTo>
                  <a:cubicBezTo>
                    <a:pt x="65" y="275"/>
                    <a:pt x="66" y="275"/>
                    <a:pt x="66" y="275"/>
                  </a:cubicBezTo>
                  <a:cubicBezTo>
                    <a:pt x="67" y="275"/>
                    <a:pt x="67" y="276"/>
                    <a:pt x="67" y="276"/>
                  </a:cubicBezTo>
                  <a:cubicBezTo>
                    <a:pt x="68" y="277"/>
                    <a:pt x="68" y="277"/>
                    <a:pt x="69" y="277"/>
                  </a:cubicBezTo>
                  <a:cubicBezTo>
                    <a:pt x="69" y="280"/>
                    <a:pt x="72" y="282"/>
                    <a:pt x="71" y="285"/>
                  </a:cubicBezTo>
                  <a:cubicBezTo>
                    <a:pt x="69" y="285"/>
                    <a:pt x="65" y="285"/>
                    <a:pt x="63" y="285"/>
                  </a:cubicBezTo>
                  <a:cubicBezTo>
                    <a:pt x="62" y="284"/>
                    <a:pt x="62" y="283"/>
                    <a:pt x="61" y="283"/>
                  </a:cubicBezTo>
                  <a:cubicBezTo>
                    <a:pt x="60" y="283"/>
                    <a:pt x="59" y="283"/>
                    <a:pt x="58" y="283"/>
                  </a:cubicBezTo>
                  <a:cubicBezTo>
                    <a:pt x="55" y="283"/>
                    <a:pt x="54" y="282"/>
                    <a:pt x="52" y="280"/>
                  </a:cubicBezTo>
                  <a:cubicBezTo>
                    <a:pt x="52" y="281"/>
                    <a:pt x="52" y="281"/>
                    <a:pt x="51" y="281"/>
                  </a:cubicBezTo>
                  <a:cubicBezTo>
                    <a:pt x="51" y="283"/>
                    <a:pt x="50" y="284"/>
                    <a:pt x="50" y="285"/>
                  </a:cubicBezTo>
                  <a:cubicBezTo>
                    <a:pt x="47" y="289"/>
                    <a:pt x="44" y="290"/>
                    <a:pt x="40" y="291"/>
                  </a:cubicBezTo>
                  <a:cubicBezTo>
                    <a:pt x="39" y="291"/>
                    <a:pt x="37" y="291"/>
                    <a:pt x="35" y="291"/>
                  </a:cubicBezTo>
                  <a:cubicBezTo>
                    <a:pt x="33" y="291"/>
                    <a:pt x="31" y="290"/>
                    <a:pt x="29" y="290"/>
                  </a:cubicBezTo>
                  <a:cubicBezTo>
                    <a:pt x="28" y="290"/>
                    <a:pt x="27" y="291"/>
                    <a:pt x="25" y="291"/>
                  </a:cubicBezTo>
                  <a:cubicBezTo>
                    <a:pt x="24" y="292"/>
                    <a:pt x="21" y="291"/>
                    <a:pt x="20" y="292"/>
                  </a:cubicBezTo>
                  <a:cubicBezTo>
                    <a:pt x="19" y="292"/>
                    <a:pt x="18" y="293"/>
                    <a:pt x="18" y="293"/>
                  </a:cubicBezTo>
                  <a:cubicBezTo>
                    <a:pt x="17" y="294"/>
                    <a:pt x="18" y="294"/>
                    <a:pt x="17" y="295"/>
                  </a:cubicBezTo>
                  <a:cubicBezTo>
                    <a:pt x="17" y="297"/>
                    <a:pt x="15" y="299"/>
                    <a:pt x="14" y="300"/>
                  </a:cubicBezTo>
                  <a:cubicBezTo>
                    <a:pt x="13" y="302"/>
                    <a:pt x="12" y="303"/>
                    <a:pt x="12" y="305"/>
                  </a:cubicBezTo>
                  <a:cubicBezTo>
                    <a:pt x="11" y="307"/>
                    <a:pt x="11" y="308"/>
                    <a:pt x="11" y="310"/>
                  </a:cubicBezTo>
                  <a:cubicBezTo>
                    <a:pt x="11" y="311"/>
                    <a:pt x="9" y="313"/>
                    <a:pt x="9" y="314"/>
                  </a:cubicBezTo>
                  <a:cubicBezTo>
                    <a:pt x="8" y="315"/>
                    <a:pt x="7" y="317"/>
                    <a:pt x="7" y="318"/>
                  </a:cubicBezTo>
                  <a:cubicBezTo>
                    <a:pt x="6" y="320"/>
                    <a:pt x="6" y="321"/>
                    <a:pt x="5" y="322"/>
                  </a:cubicBezTo>
                  <a:cubicBezTo>
                    <a:pt x="5" y="324"/>
                    <a:pt x="4" y="324"/>
                    <a:pt x="4" y="326"/>
                  </a:cubicBezTo>
                  <a:cubicBezTo>
                    <a:pt x="4" y="328"/>
                    <a:pt x="4" y="327"/>
                    <a:pt x="3" y="328"/>
                  </a:cubicBezTo>
                  <a:cubicBezTo>
                    <a:pt x="2" y="329"/>
                    <a:pt x="1" y="330"/>
                    <a:pt x="0" y="331"/>
                  </a:cubicBezTo>
                  <a:cubicBezTo>
                    <a:pt x="20" y="353"/>
                    <a:pt x="20" y="353"/>
                    <a:pt x="20" y="353"/>
                  </a:cubicBezTo>
                  <a:cubicBezTo>
                    <a:pt x="22" y="353"/>
                    <a:pt x="22" y="353"/>
                    <a:pt x="23" y="354"/>
                  </a:cubicBezTo>
                  <a:cubicBezTo>
                    <a:pt x="23" y="355"/>
                    <a:pt x="23" y="356"/>
                    <a:pt x="23" y="357"/>
                  </a:cubicBezTo>
                  <a:cubicBezTo>
                    <a:pt x="23" y="359"/>
                    <a:pt x="22" y="362"/>
                    <a:pt x="24" y="362"/>
                  </a:cubicBezTo>
                  <a:cubicBezTo>
                    <a:pt x="25" y="360"/>
                    <a:pt x="28" y="362"/>
                    <a:pt x="31" y="362"/>
                  </a:cubicBezTo>
                  <a:cubicBezTo>
                    <a:pt x="32" y="362"/>
                    <a:pt x="33" y="362"/>
                    <a:pt x="34" y="362"/>
                  </a:cubicBezTo>
                  <a:cubicBezTo>
                    <a:pt x="35" y="363"/>
                    <a:pt x="36" y="363"/>
                    <a:pt x="37" y="363"/>
                  </a:cubicBezTo>
                  <a:cubicBezTo>
                    <a:pt x="37" y="364"/>
                    <a:pt x="38" y="364"/>
                    <a:pt x="39" y="365"/>
                  </a:cubicBezTo>
                  <a:cubicBezTo>
                    <a:pt x="39" y="366"/>
                    <a:pt x="39" y="368"/>
                    <a:pt x="39" y="369"/>
                  </a:cubicBezTo>
                  <a:cubicBezTo>
                    <a:pt x="39" y="370"/>
                    <a:pt x="39" y="371"/>
                    <a:pt x="39" y="372"/>
                  </a:cubicBezTo>
                  <a:cubicBezTo>
                    <a:pt x="42" y="371"/>
                    <a:pt x="46" y="373"/>
                    <a:pt x="49" y="372"/>
                  </a:cubicBezTo>
                  <a:cubicBezTo>
                    <a:pt x="50" y="371"/>
                    <a:pt x="51" y="370"/>
                    <a:pt x="52" y="369"/>
                  </a:cubicBezTo>
                  <a:cubicBezTo>
                    <a:pt x="53" y="368"/>
                    <a:pt x="54" y="367"/>
                    <a:pt x="56" y="366"/>
                  </a:cubicBezTo>
                  <a:cubicBezTo>
                    <a:pt x="59" y="364"/>
                    <a:pt x="62" y="365"/>
                    <a:pt x="64" y="367"/>
                  </a:cubicBezTo>
                  <a:cubicBezTo>
                    <a:pt x="66" y="370"/>
                    <a:pt x="65" y="372"/>
                    <a:pt x="69" y="373"/>
                  </a:cubicBezTo>
                  <a:cubicBezTo>
                    <a:pt x="73" y="373"/>
                    <a:pt x="76" y="372"/>
                    <a:pt x="80" y="372"/>
                  </a:cubicBezTo>
                  <a:cubicBezTo>
                    <a:pt x="81" y="372"/>
                    <a:pt x="83" y="371"/>
                    <a:pt x="85" y="373"/>
                  </a:cubicBezTo>
                  <a:cubicBezTo>
                    <a:pt x="86" y="373"/>
                    <a:pt x="88" y="377"/>
                    <a:pt x="88" y="378"/>
                  </a:cubicBezTo>
                  <a:cubicBezTo>
                    <a:pt x="89" y="376"/>
                    <a:pt x="89" y="375"/>
                    <a:pt x="91" y="375"/>
                  </a:cubicBezTo>
                  <a:cubicBezTo>
                    <a:pt x="93" y="375"/>
                    <a:pt x="95" y="375"/>
                    <a:pt x="97" y="375"/>
                  </a:cubicBezTo>
                  <a:cubicBezTo>
                    <a:pt x="99" y="375"/>
                    <a:pt x="104" y="375"/>
                    <a:pt x="106" y="376"/>
                  </a:cubicBezTo>
                  <a:cubicBezTo>
                    <a:pt x="107" y="377"/>
                    <a:pt x="107" y="378"/>
                    <a:pt x="108" y="378"/>
                  </a:cubicBezTo>
                  <a:cubicBezTo>
                    <a:pt x="108" y="378"/>
                    <a:pt x="109" y="378"/>
                    <a:pt x="110" y="378"/>
                  </a:cubicBezTo>
                  <a:cubicBezTo>
                    <a:pt x="114" y="380"/>
                    <a:pt x="117" y="380"/>
                    <a:pt x="122" y="378"/>
                  </a:cubicBezTo>
                  <a:cubicBezTo>
                    <a:pt x="123" y="378"/>
                    <a:pt x="133" y="374"/>
                    <a:pt x="132" y="378"/>
                  </a:cubicBezTo>
                  <a:cubicBezTo>
                    <a:pt x="135" y="378"/>
                    <a:pt x="134" y="379"/>
                    <a:pt x="135" y="380"/>
                  </a:cubicBezTo>
                  <a:cubicBezTo>
                    <a:pt x="136" y="381"/>
                    <a:pt x="138" y="382"/>
                    <a:pt x="139" y="383"/>
                  </a:cubicBezTo>
                  <a:cubicBezTo>
                    <a:pt x="140" y="384"/>
                    <a:pt x="141" y="386"/>
                    <a:pt x="143" y="388"/>
                  </a:cubicBezTo>
                  <a:cubicBezTo>
                    <a:pt x="147" y="391"/>
                    <a:pt x="153" y="393"/>
                    <a:pt x="158" y="391"/>
                  </a:cubicBezTo>
                  <a:cubicBezTo>
                    <a:pt x="161" y="390"/>
                    <a:pt x="162" y="386"/>
                    <a:pt x="163" y="384"/>
                  </a:cubicBezTo>
                  <a:cubicBezTo>
                    <a:pt x="165" y="381"/>
                    <a:pt x="166" y="379"/>
                    <a:pt x="170" y="379"/>
                  </a:cubicBezTo>
                  <a:cubicBezTo>
                    <a:pt x="175" y="379"/>
                    <a:pt x="181" y="379"/>
                    <a:pt x="187" y="379"/>
                  </a:cubicBezTo>
                  <a:cubicBezTo>
                    <a:pt x="187" y="379"/>
                    <a:pt x="189" y="379"/>
                    <a:pt x="189" y="379"/>
                  </a:cubicBezTo>
                  <a:cubicBezTo>
                    <a:pt x="190" y="379"/>
                    <a:pt x="190" y="378"/>
                    <a:pt x="190" y="378"/>
                  </a:cubicBezTo>
                  <a:cubicBezTo>
                    <a:pt x="192" y="377"/>
                    <a:pt x="195" y="376"/>
                    <a:pt x="197" y="376"/>
                  </a:cubicBezTo>
                  <a:cubicBezTo>
                    <a:pt x="202" y="376"/>
                    <a:pt x="207" y="374"/>
                    <a:pt x="211" y="374"/>
                  </a:cubicBezTo>
                  <a:cubicBezTo>
                    <a:pt x="215" y="374"/>
                    <a:pt x="216" y="375"/>
                    <a:pt x="218" y="372"/>
                  </a:cubicBezTo>
                  <a:cubicBezTo>
                    <a:pt x="220" y="370"/>
                    <a:pt x="220" y="367"/>
                    <a:pt x="222" y="365"/>
                  </a:cubicBezTo>
                  <a:cubicBezTo>
                    <a:pt x="223" y="362"/>
                    <a:pt x="227" y="360"/>
                    <a:pt x="230" y="359"/>
                  </a:cubicBezTo>
                  <a:cubicBezTo>
                    <a:pt x="233" y="357"/>
                    <a:pt x="235" y="356"/>
                    <a:pt x="238" y="355"/>
                  </a:cubicBezTo>
                  <a:cubicBezTo>
                    <a:pt x="238" y="355"/>
                    <a:pt x="238" y="355"/>
                    <a:pt x="238" y="355"/>
                  </a:cubicBezTo>
                  <a:cubicBezTo>
                    <a:pt x="241" y="354"/>
                    <a:pt x="244" y="351"/>
                    <a:pt x="248" y="351"/>
                  </a:cubicBezTo>
                  <a:cubicBezTo>
                    <a:pt x="248" y="350"/>
                    <a:pt x="248" y="350"/>
                    <a:pt x="248" y="350"/>
                  </a:cubicBezTo>
                  <a:cubicBezTo>
                    <a:pt x="249" y="349"/>
                    <a:pt x="249" y="349"/>
                    <a:pt x="250" y="348"/>
                  </a:cubicBezTo>
                  <a:cubicBezTo>
                    <a:pt x="250" y="347"/>
                    <a:pt x="250" y="346"/>
                    <a:pt x="250" y="345"/>
                  </a:cubicBezTo>
                  <a:cubicBezTo>
                    <a:pt x="250" y="344"/>
                    <a:pt x="249" y="344"/>
                    <a:pt x="249" y="343"/>
                  </a:cubicBezTo>
                  <a:cubicBezTo>
                    <a:pt x="249" y="342"/>
                    <a:pt x="249" y="341"/>
                    <a:pt x="249" y="340"/>
                  </a:cubicBezTo>
                  <a:cubicBezTo>
                    <a:pt x="249" y="338"/>
                    <a:pt x="250" y="338"/>
                    <a:pt x="252" y="337"/>
                  </a:cubicBezTo>
                  <a:cubicBezTo>
                    <a:pt x="252" y="337"/>
                    <a:pt x="253" y="337"/>
                    <a:pt x="254" y="337"/>
                  </a:cubicBezTo>
                  <a:cubicBezTo>
                    <a:pt x="255" y="337"/>
                    <a:pt x="254" y="340"/>
                    <a:pt x="256" y="340"/>
                  </a:cubicBezTo>
                  <a:cubicBezTo>
                    <a:pt x="257" y="341"/>
                    <a:pt x="258" y="340"/>
                    <a:pt x="259" y="341"/>
                  </a:cubicBezTo>
                  <a:cubicBezTo>
                    <a:pt x="260" y="341"/>
                    <a:pt x="260" y="342"/>
                    <a:pt x="260" y="343"/>
                  </a:cubicBezTo>
                  <a:cubicBezTo>
                    <a:pt x="261" y="344"/>
                    <a:pt x="262" y="344"/>
                    <a:pt x="263" y="343"/>
                  </a:cubicBezTo>
                  <a:cubicBezTo>
                    <a:pt x="266" y="342"/>
                    <a:pt x="266" y="341"/>
                    <a:pt x="267" y="339"/>
                  </a:cubicBezTo>
                  <a:cubicBezTo>
                    <a:pt x="267" y="337"/>
                    <a:pt x="267" y="337"/>
                    <a:pt x="269" y="338"/>
                  </a:cubicBezTo>
                  <a:cubicBezTo>
                    <a:pt x="271" y="338"/>
                    <a:pt x="272" y="339"/>
                    <a:pt x="273" y="341"/>
                  </a:cubicBezTo>
                  <a:cubicBezTo>
                    <a:pt x="273" y="342"/>
                    <a:pt x="273" y="342"/>
                    <a:pt x="274" y="342"/>
                  </a:cubicBezTo>
                  <a:cubicBezTo>
                    <a:pt x="276" y="342"/>
                    <a:pt x="279" y="341"/>
                    <a:pt x="280" y="340"/>
                  </a:cubicBezTo>
                  <a:cubicBezTo>
                    <a:pt x="281" y="339"/>
                    <a:pt x="282" y="339"/>
                    <a:pt x="283" y="338"/>
                  </a:cubicBezTo>
                  <a:cubicBezTo>
                    <a:pt x="283" y="337"/>
                    <a:pt x="283" y="336"/>
                    <a:pt x="284" y="336"/>
                  </a:cubicBezTo>
                  <a:cubicBezTo>
                    <a:pt x="284" y="335"/>
                    <a:pt x="285" y="336"/>
                    <a:pt x="285" y="337"/>
                  </a:cubicBezTo>
                  <a:cubicBezTo>
                    <a:pt x="286" y="337"/>
                    <a:pt x="286" y="338"/>
                    <a:pt x="287" y="339"/>
                  </a:cubicBezTo>
                  <a:cubicBezTo>
                    <a:pt x="288" y="340"/>
                    <a:pt x="289" y="340"/>
                    <a:pt x="290" y="340"/>
                  </a:cubicBezTo>
                  <a:cubicBezTo>
                    <a:pt x="293" y="339"/>
                    <a:pt x="296" y="337"/>
                    <a:pt x="296" y="334"/>
                  </a:cubicBezTo>
                  <a:cubicBezTo>
                    <a:pt x="296" y="334"/>
                    <a:pt x="296" y="332"/>
                    <a:pt x="297" y="332"/>
                  </a:cubicBezTo>
                  <a:cubicBezTo>
                    <a:pt x="299" y="330"/>
                    <a:pt x="301" y="335"/>
                    <a:pt x="302" y="335"/>
                  </a:cubicBezTo>
                  <a:cubicBezTo>
                    <a:pt x="302" y="336"/>
                    <a:pt x="304" y="336"/>
                    <a:pt x="305" y="336"/>
                  </a:cubicBezTo>
                  <a:cubicBezTo>
                    <a:pt x="307" y="336"/>
                    <a:pt x="306" y="336"/>
                    <a:pt x="308" y="337"/>
                  </a:cubicBezTo>
                  <a:cubicBezTo>
                    <a:pt x="308" y="338"/>
                    <a:pt x="309" y="338"/>
                    <a:pt x="309" y="338"/>
                  </a:cubicBezTo>
                  <a:cubicBezTo>
                    <a:pt x="310" y="339"/>
                    <a:pt x="311" y="340"/>
                    <a:pt x="312" y="341"/>
                  </a:cubicBezTo>
                  <a:cubicBezTo>
                    <a:pt x="314" y="342"/>
                    <a:pt x="316" y="342"/>
                    <a:pt x="317" y="343"/>
                  </a:cubicBezTo>
                  <a:cubicBezTo>
                    <a:pt x="319" y="344"/>
                    <a:pt x="321" y="347"/>
                    <a:pt x="323" y="348"/>
                  </a:cubicBezTo>
                  <a:cubicBezTo>
                    <a:pt x="324" y="348"/>
                    <a:pt x="325" y="348"/>
                    <a:pt x="325" y="349"/>
                  </a:cubicBezTo>
                  <a:cubicBezTo>
                    <a:pt x="325" y="349"/>
                    <a:pt x="325" y="350"/>
                    <a:pt x="325" y="350"/>
                  </a:cubicBezTo>
                  <a:cubicBezTo>
                    <a:pt x="325" y="352"/>
                    <a:pt x="325" y="351"/>
                    <a:pt x="327" y="351"/>
                  </a:cubicBezTo>
                  <a:cubicBezTo>
                    <a:pt x="328" y="352"/>
                    <a:pt x="327" y="352"/>
                    <a:pt x="328" y="353"/>
                  </a:cubicBezTo>
                  <a:cubicBezTo>
                    <a:pt x="328" y="354"/>
                    <a:pt x="330" y="355"/>
                    <a:pt x="331" y="355"/>
                  </a:cubicBezTo>
                  <a:cubicBezTo>
                    <a:pt x="331" y="354"/>
                    <a:pt x="332" y="354"/>
                    <a:pt x="332" y="353"/>
                  </a:cubicBezTo>
                  <a:cubicBezTo>
                    <a:pt x="334" y="353"/>
                    <a:pt x="335" y="354"/>
                    <a:pt x="336" y="353"/>
                  </a:cubicBezTo>
                  <a:cubicBezTo>
                    <a:pt x="338" y="353"/>
                    <a:pt x="339" y="352"/>
                    <a:pt x="340" y="354"/>
                  </a:cubicBezTo>
                  <a:cubicBezTo>
                    <a:pt x="341" y="356"/>
                    <a:pt x="340" y="358"/>
                    <a:pt x="339" y="359"/>
                  </a:cubicBezTo>
                  <a:cubicBezTo>
                    <a:pt x="338" y="360"/>
                    <a:pt x="337" y="360"/>
                    <a:pt x="337" y="361"/>
                  </a:cubicBezTo>
                  <a:cubicBezTo>
                    <a:pt x="338" y="362"/>
                    <a:pt x="339" y="361"/>
                    <a:pt x="340" y="361"/>
                  </a:cubicBezTo>
                  <a:cubicBezTo>
                    <a:pt x="341" y="361"/>
                    <a:pt x="342" y="359"/>
                    <a:pt x="343" y="359"/>
                  </a:cubicBezTo>
                  <a:cubicBezTo>
                    <a:pt x="343" y="360"/>
                    <a:pt x="343" y="362"/>
                    <a:pt x="343" y="362"/>
                  </a:cubicBezTo>
                  <a:cubicBezTo>
                    <a:pt x="343" y="363"/>
                    <a:pt x="343" y="365"/>
                    <a:pt x="343" y="365"/>
                  </a:cubicBezTo>
                  <a:cubicBezTo>
                    <a:pt x="344" y="365"/>
                    <a:pt x="344" y="365"/>
                    <a:pt x="345" y="365"/>
                  </a:cubicBezTo>
                  <a:cubicBezTo>
                    <a:pt x="345" y="366"/>
                    <a:pt x="345" y="367"/>
                    <a:pt x="345" y="367"/>
                  </a:cubicBezTo>
                  <a:cubicBezTo>
                    <a:pt x="346" y="367"/>
                    <a:pt x="347" y="365"/>
                    <a:pt x="347" y="364"/>
                  </a:cubicBezTo>
                  <a:cubicBezTo>
                    <a:pt x="347" y="364"/>
                    <a:pt x="347" y="361"/>
                    <a:pt x="347" y="360"/>
                  </a:cubicBezTo>
                  <a:cubicBezTo>
                    <a:pt x="348" y="359"/>
                    <a:pt x="351" y="360"/>
                    <a:pt x="352" y="360"/>
                  </a:cubicBezTo>
                  <a:cubicBezTo>
                    <a:pt x="353" y="360"/>
                    <a:pt x="354" y="360"/>
                    <a:pt x="355" y="361"/>
                  </a:cubicBezTo>
                  <a:cubicBezTo>
                    <a:pt x="356" y="361"/>
                    <a:pt x="357" y="362"/>
                    <a:pt x="357" y="362"/>
                  </a:cubicBezTo>
                  <a:cubicBezTo>
                    <a:pt x="358" y="362"/>
                    <a:pt x="359" y="362"/>
                    <a:pt x="359" y="362"/>
                  </a:cubicBezTo>
                  <a:cubicBezTo>
                    <a:pt x="361" y="362"/>
                    <a:pt x="360" y="362"/>
                    <a:pt x="361" y="363"/>
                  </a:cubicBezTo>
                  <a:cubicBezTo>
                    <a:pt x="362" y="363"/>
                    <a:pt x="362" y="364"/>
                    <a:pt x="363" y="365"/>
                  </a:cubicBezTo>
                  <a:cubicBezTo>
                    <a:pt x="364" y="365"/>
                    <a:pt x="364" y="364"/>
                    <a:pt x="365" y="365"/>
                  </a:cubicBezTo>
                  <a:cubicBezTo>
                    <a:pt x="366" y="365"/>
                    <a:pt x="365" y="367"/>
                    <a:pt x="365" y="368"/>
                  </a:cubicBezTo>
                  <a:cubicBezTo>
                    <a:pt x="365" y="370"/>
                    <a:pt x="365" y="370"/>
                    <a:pt x="367" y="372"/>
                  </a:cubicBezTo>
                  <a:cubicBezTo>
                    <a:pt x="368" y="373"/>
                    <a:pt x="368" y="375"/>
                    <a:pt x="369" y="375"/>
                  </a:cubicBezTo>
                  <a:cubicBezTo>
                    <a:pt x="371" y="375"/>
                    <a:pt x="371" y="375"/>
                    <a:pt x="372" y="376"/>
                  </a:cubicBezTo>
                  <a:cubicBezTo>
                    <a:pt x="373" y="377"/>
                    <a:pt x="372" y="377"/>
                    <a:pt x="373" y="378"/>
                  </a:cubicBezTo>
                  <a:cubicBezTo>
                    <a:pt x="374" y="378"/>
                    <a:pt x="376" y="378"/>
                    <a:pt x="377" y="378"/>
                  </a:cubicBezTo>
                  <a:cubicBezTo>
                    <a:pt x="377" y="378"/>
                    <a:pt x="378" y="378"/>
                    <a:pt x="378" y="378"/>
                  </a:cubicBezTo>
                  <a:cubicBezTo>
                    <a:pt x="379" y="378"/>
                    <a:pt x="379" y="377"/>
                    <a:pt x="380" y="376"/>
                  </a:cubicBezTo>
                  <a:cubicBezTo>
                    <a:pt x="381" y="375"/>
                    <a:pt x="383" y="376"/>
                    <a:pt x="384" y="376"/>
                  </a:cubicBezTo>
                  <a:cubicBezTo>
                    <a:pt x="385" y="377"/>
                    <a:pt x="386" y="377"/>
                    <a:pt x="387" y="378"/>
                  </a:cubicBezTo>
                  <a:cubicBezTo>
                    <a:pt x="388" y="378"/>
                    <a:pt x="389" y="378"/>
                    <a:pt x="389" y="378"/>
                  </a:cubicBezTo>
                  <a:cubicBezTo>
                    <a:pt x="391" y="379"/>
                    <a:pt x="391" y="381"/>
                    <a:pt x="390" y="382"/>
                  </a:cubicBezTo>
                  <a:cubicBezTo>
                    <a:pt x="390" y="383"/>
                    <a:pt x="390" y="383"/>
                    <a:pt x="390" y="383"/>
                  </a:cubicBezTo>
                  <a:cubicBezTo>
                    <a:pt x="389" y="384"/>
                    <a:pt x="389" y="384"/>
                    <a:pt x="389" y="385"/>
                  </a:cubicBezTo>
                  <a:cubicBezTo>
                    <a:pt x="389" y="385"/>
                    <a:pt x="389" y="386"/>
                    <a:pt x="389" y="386"/>
                  </a:cubicBezTo>
                  <a:cubicBezTo>
                    <a:pt x="389" y="388"/>
                    <a:pt x="389" y="388"/>
                    <a:pt x="388" y="389"/>
                  </a:cubicBezTo>
                  <a:cubicBezTo>
                    <a:pt x="388" y="389"/>
                    <a:pt x="388" y="390"/>
                    <a:pt x="388" y="390"/>
                  </a:cubicBezTo>
                  <a:cubicBezTo>
                    <a:pt x="388" y="391"/>
                    <a:pt x="389" y="391"/>
                    <a:pt x="390" y="392"/>
                  </a:cubicBezTo>
                  <a:cubicBezTo>
                    <a:pt x="391" y="393"/>
                    <a:pt x="390" y="393"/>
                    <a:pt x="389" y="393"/>
                  </a:cubicBezTo>
                  <a:cubicBezTo>
                    <a:pt x="389" y="394"/>
                    <a:pt x="388" y="395"/>
                    <a:pt x="388" y="396"/>
                  </a:cubicBezTo>
                  <a:cubicBezTo>
                    <a:pt x="388" y="397"/>
                    <a:pt x="388" y="398"/>
                    <a:pt x="387" y="400"/>
                  </a:cubicBezTo>
                  <a:cubicBezTo>
                    <a:pt x="387" y="400"/>
                    <a:pt x="387" y="401"/>
                    <a:pt x="387" y="402"/>
                  </a:cubicBezTo>
                  <a:cubicBezTo>
                    <a:pt x="387" y="403"/>
                    <a:pt x="387" y="404"/>
                    <a:pt x="387" y="404"/>
                  </a:cubicBezTo>
                  <a:cubicBezTo>
                    <a:pt x="387" y="406"/>
                    <a:pt x="384" y="406"/>
                    <a:pt x="383" y="408"/>
                  </a:cubicBezTo>
                  <a:cubicBezTo>
                    <a:pt x="382" y="409"/>
                    <a:pt x="382" y="410"/>
                    <a:pt x="383" y="411"/>
                  </a:cubicBezTo>
                  <a:cubicBezTo>
                    <a:pt x="383" y="412"/>
                    <a:pt x="383" y="413"/>
                    <a:pt x="383" y="414"/>
                  </a:cubicBezTo>
                  <a:cubicBezTo>
                    <a:pt x="383" y="414"/>
                    <a:pt x="383" y="414"/>
                    <a:pt x="384" y="415"/>
                  </a:cubicBezTo>
                  <a:cubicBezTo>
                    <a:pt x="385" y="416"/>
                    <a:pt x="385" y="418"/>
                    <a:pt x="386" y="419"/>
                  </a:cubicBezTo>
                  <a:cubicBezTo>
                    <a:pt x="387" y="419"/>
                    <a:pt x="387" y="420"/>
                    <a:pt x="388" y="421"/>
                  </a:cubicBezTo>
                  <a:cubicBezTo>
                    <a:pt x="389" y="422"/>
                    <a:pt x="389" y="423"/>
                    <a:pt x="389" y="424"/>
                  </a:cubicBezTo>
                  <a:cubicBezTo>
                    <a:pt x="389" y="425"/>
                    <a:pt x="391" y="426"/>
                    <a:pt x="392" y="426"/>
                  </a:cubicBezTo>
                  <a:cubicBezTo>
                    <a:pt x="392" y="426"/>
                    <a:pt x="393" y="425"/>
                    <a:pt x="393" y="424"/>
                  </a:cubicBezTo>
                  <a:cubicBezTo>
                    <a:pt x="393" y="425"/>
                    <a:pt x="394" y="426"/>
                    <a:pt x="394" y="426"/>
                  </a:cubicBezTo>
                  <a:cubicBezTo>
                    <a:pt x="394" y="427"/>
                    <a:pt x="394" y="429"/>
                    <a:pt x="395" y="430"/>
                  </a:cubicBezTo>
                  <a:cubicBezTo>
                    <a:pt x="396" y="430"/>
                    <a:pt x="397" y="431"/>
                    <a:pt x="398" y="431"/>
                  </a:cubicBezTo>
                  <a:cubicBezTo>
                    <a:pt x="401" y="433"/>
                    <a:pt x="402" y="430"/>
                    <a:pt x="404" y="428"/>
                  </a:cubicBezTo>
                  <a:cubicBezTo>
                    <a:pt x="404" y="428"/>
                    <a:pt x="405" y="428"/>
                    <a:pt x="405" y="428"/>
                  </a:cubicBezTo>
                  <a:cubicBezTo>
                    <a:pt x="406" y="427"/>
                    <a:pt x="407" y="427"/>
                    <a:pt x="408" y="427"/>
                  </a:cubicBezTo>
                  <a:cubicBezTo>
                    <a:pt x="408" y="428"/>
                    <a:pt x="408" y="430"/>
                    <a:pt x="408" y="431"/>
                  </a:cubicBezTo>
                  <a:cubicBezTo>
                    <a:pt x="408" y="433"/>
                    <a:pt x="410" y="435"/>
                    <a:pt x="409" y="437"/>
                  </a:cubicBezTo>
                  <a:cubicBezTo>
                    <a:pt x="408" y="439"/>
                    <a:pt x="406" y="439"/>
                    <a:pt x="407" y="442"/>
                  </a:cubicBezTo>
                  <a:cubicBezTo>
                    <a:pt x="407" y="442"/>
                    <a:pt x="407" y="443"/>
                    <a:pt x="407" y="443"/>
                  </a:cubicBezTo>
                  <a:cubicBezTo>
                    <a:pt x="407" y="444"/>
                    <a:pt x="407" y="444"/>
                    <a:pt x="407" y="445"/>
                  </a:cubicBezTo>
                  <a:cubicBezTo>
                    <a:pt x="406" y="446"/>
                    <a:pt x="406" y="445"/>
                    <a:pt x="405" y="447"/>
                  </a:cubicBezTo>
                  <a:cubicBezTo>
                    <a:pt x="405" y="448"/>
                    <a:pt x="405" y="449"/>
                    <a:pt x="406" y="450"/>
                  </a:cubicBezTo>
                  <a:cubicBezTo>
                    <a:pt x="404" y="449"/>
                    <a:pt x="403" y="448"/>
                    <a:pt x="402" y="450"/>
                  </a:cubicBezTo>
                  <a:cubicBezTo>
                    <a:pt x="400" y="452"/>
                    <a:pt x="404" y="453"/>
                    <a:pt x="406" y="453"/>
                  </a:cubicBezTo>
                  <a:cubicBezTo>
                    <a:pt x="407" y="453"/>
                    <a:pt x="410" y="453"/>
                    <a:pt x="411" y="453"/>
                  </a:cubicBezTo>
                  <a:cubicBezTo>
                    <a:pt x="412" y="454"/>
                    <a:pt x="412" y="456"/>
                    <a:pt x="412" y="456"/>
                  </a:cubicBezTo>
                  <a:cubicBezTo>
                    <a:pt x="412" y="457"/>
                    <a:pt x="412" y="458"/>
                    <a:pt x="412" y="458"/>
                  </a:cubicBezTo>
                  <a:cubicBezTo>
                    <a:pt x="411" y="460"/>
                    <a:pt x="411" y="462"/>
                    <a:pt x="411" y="463"/>
                  </a:cubicBezTo>
                  <a:cubicBezTo>
                    <a:pt x="411" y="463"/>
                    <a:pt x="412" y="464"/>
                    <a:pt x="412" y="464"/>
                  </a:cubicBezTo>
                  <a:cubicBezTo>
                    <a:pt x="413" y="465"/>
                    <a:pt x="413" y="465"/>
                    <a:pt x="413" y="466"/>
                  </a:cubicBezTo>
                  <a:cubicBezTo>
                    <a:pt x="413" y="468"/>
                    <a:pt x="415" y="471"/>
                    <a:pt x="415" y="473"/>
                  </a:cubicBezTo>
                  <a:cubicBezTo>
                    <a:pt x="416" y="474"/>
                    <a:pt x="416" y="474"/>
                    <a:pt x="417" y="474"/>
                  </a:cubicBezTo>
                  <a:cubicBezTo>
                    <a:pt x="418" y="473"/>
                    <a:pt x="419" y="473"/>
                    <a:pt x="421" y="472"/>
                  </a:cubicBezTo>
                  <a:cubicBezTo>
                    <a:pt x="422" y="471"/>
                    <a:pt x="423" y="472"/>
                    <a:pt x="424" y="473"/>
                  </a:cubicBezTo>
                  <a:cubicBezTo>
                    <a:pt x="426" y="474"/>
                    <a:pt x="428" y="474"/>
                    <a:pt x="428" y="477"/>
                  </a:cubicBezTo>
                  <a:cubicBezTo>
                    <a:pt x="428" y="481"/>
                    <a:pt x="428" y="486"/>
                    <a:pt x="427" y="490"/>
                  </a:cubicBezTo>
                  <a:cubicBezTo>
                    <a:pt x="427" y="491"/>
                    <a:pt x="426" y="493"/>
                    <a:pt x="426" y="495"/>
                  </a:cubicBezTo>
                  <a:cubicBezTo>
                    <a:pt x="426" y="496"/>
                    <a:pt x="427" y="497"/>
                    <a:pt x="426" y="498"/>
                  </a:cubicBezTo>
                  <a:cubicBezTo>
                    <a:pt x="424" y="499"/>
                    <a:pt x="423" y="497"/>
                    <a:pt x="421" y="498"/>
                  </a:cubicBezTo>
                  <a:cubicBezTo>
                    <a:pt x="421" y="499"/>
                    <a:pt x="421" y="500"/>
                    <a:pt x="421" y="500"/>
                  </a:cubicBezTo>
                  <a:cubicBezTo>
                    <a:pt x="420" y="501"/>
                    <a:pt x="420" y="501"/>
                    <a:pt x="419" y="502"/>
                  </a:cubicBezTo>
                  <a:cubicBezTo>
                    <a:pt x="418" y="503"/>
                    <a:pt x="419" y="504"/>
                    <a:pt x="418" y="505"/>
                  </a:cubicBezTo>
                  <a:cubicBezTo>
                    <a:pt x="418" y="506"/>
                    <a:pt x="417" y="507"/>
                    <a:pt x="416" y="508"/>
                  </a:cubicBezTo>
                  <a:cubicBezTo>
                    <a:pt x="414" y="510"/>
                    <a:pt x="414" y="512"/>
                    <a:pt x="414" y="515"/>
                  </a:cubicBezTo>
                  <a:cubicBezTo>
                    <a:pt x="413" y="515"/>
                    <a:pt x="411" y="515"/>
                    <a:pt x="411" y="515"/>
                  </a:cubicBezTo>
                  <a:cubicBezTo>
                    <a:pt x="410" y="514"/>
                    <a:pt x="409" y="513"/>
                    <a:pt x="408" y="512"/>
                  </a:cubicBezTo>
                  <a:cubicBezTo>
                    <a:pt x="408" y="511"/>
                    <a:pt x="407" y="510"/>
                    <a:pt x="407" y="510"/>
                  </a:cubicBezTo>
                  <a:cubicBezTo>
                    <a:pt x="407" y="509"/>
                    <a:pt x="406" y="508"/>
                    <a:pt x="406" y="507"/>
                  </a:cubicBezTo>
                  <a:cubicBezTo>
                    <a:pt x="405" y="507"/>
                    <a:pt x="404" y="506"/>
                    <a:pt x="403" y="506"/>
                  </a:cubicBezTo>
                  <a:cubicBezTo>
                    <a:pt x="403" y="505"/>
                    <a:pt x="403" y="505"/>
                    <a:pt x="403" y="504"/>
                  </a:cubicBezTo>
                  <a:cubicBezTo>
                    <a:pt x="403" y="503"/>
                    <a:pt x="403" y="502"/>
                    <a:pt x="402" y="502"/>
                  </a:cubicBezTo>
                  <a:cubicBezTo>
                    <a:pt x="399" y="501"/>
                    <a:pt x="397" y="506"/>
                    <a:pt x="396" y="507"/>
                  </a:cubicBezTo>
                  <a:cubicBezTo>
                    <a:pt x="395" y="506"/>
                    <a:pt x="394" y="502"/>
                    <a:pt x="394" y="501"/>
                  </a:cubicBezTo>
                  <a:cubicBezTo>
                    <a:pt x="394" y="500"/>
                    <a:pt x="395" y="499"/>
                    <a:pt x="394" y="498"/>
                  </a:cubicBezTo>
                  <a:cubicBezTo>
                    <a:pt x="393" y="499"/>
                    <a:pt x="392" y="502"/>
                    <a:pt x="392" y="505"/>
                  </a:cubicBezTo>
                  <a:cubicBezTo>
                    <a:pt x="392" y="506"/>
                    <a:pt x="392" y="507"/>
                    <a:pt x="391" y="508"/>
                  </a:cubicBezTo>
                  <a:cubicBezTo>
                    <a:pt x="391" y="509"/>
                    <a:pt x="390" y="509"/>
                    <a:pt x="390" y="510"/>
                  </a:cubicBezTo>
                  <a:cubicBezTo>
                    <a:pt x="390" y="510"/>
                    <a:pt x="390" y="511"/>
                    <a:pt x="389" y="512"/>
                  </a:cubicBezTo>
                  <a:cubicBezTo>
                    <a:pt x="388" y="513"/>
                    <a:pt x="388" y="510"/>
                    <a:pt x="387" y="509"/>
                  </a:cubicBezTo>
                  <a:cubicBezTo>
                    <a:pt x="387" y="507"/>
                    <a:pt x="387" y="506"/>
                    <a:pt x="389" y="504"/>
                  </a:cubicBezTo>
                  <a:cubicBezTo>
                    <a:pt x="390" y="502"/>
                    <a:pt x="391" y="501"/>
                    <a:pt x="391" y="499"/>
                  </a:cubicBezTo>
                  <a:cubicBezTo>
                    <a:pt x="391" y="494"/>
                    <a:pt x="385" y="496"/>
                    <a:pt x="383" y="498"/>
                  </a:cubicBezTo>
                  <a:cubicBezTo>
                    <a:pt x="382" y="499"/>
                    <a:pt x="383" y="499"/>
                    <a:pt x="382" y="499"/>
                  </a:cubicBezTo>
                  <a:cubicBezTo>
                    <a:pt x="381" y="500"/>
                    <a:pt x="380" y="500"/>
                    <a:pt x="379" y="500"/>
                  </a:cubicBezTo>
                  <a:cubicBezTo>
                    <a:pt x="378" y="500"/>
                    <a:pt x="377" y="501"/>
                    <a:pt x="375" y="502"/>
                  </a:cubicBezTo>
                  <a:cubicBezTo>
                    <a:pt x="374" y="502"/>
                    <a:pt x="374" y="502"/>
                    <a:pt x="373" y="504"/>
                  </a:cubicBezTo>
                  <a:cubicBezTo>
                    <a:pt x="373" y="504"/>
                    <a:pt x="372" y="506"/>
                    <a:pt x="372" y="507"/>
                  </a:cubicBezTo>
                  <a:cubicBezTo>
                    <a:pt x="373" y="508"/>
                    <a:pt x="374" y="507"/>
                    <a:pt x="375" y="509"/>
                  </a:cubicBezTo>
                  <a:cubicBezTo>
                    <a:pt x="375" y="510"/>
                    <a:pt x="374" y="511"/>
                    <a:pt x="374" y="512"/>
                  </a:cubicBezTo>
                  <a:cubicBezTo>
                    <a:pt x="374" y="514"/>
                    <a:pt x="374" y="516"/>
                    <a:pt x="373" y="518"/>
                  </a:cubicBezTo>
                  <a:cubicBezTo>
                    <a:pt x="373" y="519"/>
                    <a:pt x="371" y="522"/>
                    <a:pt x="372" y="523"/>
                  </a:cubicBezTo>
                  <a:cubicBezTo>
                    <a:pt x="372" y="524"/>
                    <a:pt x="374" y="523"/>
                    <a:pt x="375" y="523"/>
                  </a:cubicBezTo>
                  <a:cubicBezTo>
                    <a:pt x="376" y="524"/>
                    <a:pt x="376" y="524"/>
                    <a:pt x="376" y="525"/>
                  </a:cubicBezTo>
                  <a:cubicBezTo>
                    <a:pt x="377" y="527"/>
                    <a:pt x="377" y="528"/>
                    <a:pt x="376" y="530"/>
                  </a:cubicBezTo>
                  <a:cubicBezTo>
                    <a:pt x="375" y="532"/>
                    <a:pt x="373" y="534"/>
                    <a:pt x="374" y="536"/>
                  </a:cubicBezTo>
                  <a:cubicBezTo>
                    <a:pt x="375" y="537"/>
                    <a:pt x="376" y="538"/>
                    <a:pt x="376" y="539"/>
                  </a:cubicBezTo>
                  <a:cubicBezTo>
                    <a:pt x="376" y="540"/>
                    <a:pt x="375" y="540"/>
                    <a:pt x="374" y="541"/>
                  </a:cubicBezTo>
                  <a:cubicBezTo>
                    <a:pt x="370" y="543"/>
                    <a:pt x="366" y="544"/>
                    <a:pt x="363" y="546"/>
                  </a:cubicBezTo>
                  <a:cubicBezTo>
                    <a:pt x="361" y="547"/>
                    <a:pt x="358" y="549"/>
                    <a:pt x="359" y="551"/>
                  </a:cubicBezTo>
                  <a:cubicBezTo>
                    <a:pt x="360" y="553"/>
                    <a:pt x="361" y="555"/>
                    <a:pt x="359" y="557"/>
                  </a:cubicBezTo>
                  <a:cubicBezTo>
                    <a:pt x="358" y="557"/>
                    <a:pt x="357" y="558"/>
                    <a:pt x="356" y="558"/>
                  </a:cubicBezTo>
                  <a:cubicBezTo>
                    <a:pt x="355" y="558"/>
                    <a:pt x="355" y="558"/>
                    <a:pt x="354" y="558"/>
                  </a:cubicBezTo>
                  <a:cubicBezTo>
                    <a:pt x="353" y="559"/>
                    <a:pt x="352" y="559"/>
                    <a:pt x="352" y="560"/>
                  </a:cubicBezTo>
                  <a:cubicBezTo>
                    <a:pt x="351" y="560"/>
                    <a:pt x="350" y="561"/>
                    <a:pt x="350" y="562"/>
                  </a:cubicBezTo>
                  <a:cubicBezTo>
                    <a:pt x="350" y="563"/>
                    <a:pt x="350" y="563"/>
                    <a:pt x="349" y="564"/>
                  </a:cubicBezTo>
                  <a:cubicBezTo>
                    <a:pt x="348" y="564"/>
                    <a:pt x="347" y="564"/>
                    <a:pt x="347" y="565"/>
                  </a:cubicBezTo>
                  <a:cubicBezTo>
                    <a:pt x="347" y="566"/>
                    <a:pt x="347" y="567"/>
                    <a:pt x="347" y="568"/>
                  </a:cubicBezTo>
                  <a:cubicBezTo>
                    <a:pt x="347" y="570"/>
                    <a:pt x="349" y="571"/>
                    <a:pt x="348" y="573"/>
                  </a:cubicBezTo>
                  <a:cubicBezTo>
                    <a:pt x="348" y="573"/>
                    <a:pt x="347" y="574"/>
                    <a:pt x="347" y="574"/>
                  </a:cubicBezTo>
                  <a:cubicBezTo>
                    <a:pt x="347" y="574"/>
                    <a:pt x="347" y="575"/>
                    <a:pt x="347" y="575"/>
                  </a:cubicBezTo>
                  <a:cubicBezTo>
                    <a:pt x="347" y="576"/>
                    <a:pt x="347" y="577"/>
                    <a:pt x="347" y="578"/>
                  </a:cubicBezTo>
                  <a:cubicBezTo>
                    <a:pt x="346" y="579"/>
                    <a:pt x="346" y="580"/>
                    <a:pt x="346" y="580"/>
                  </a:cubicBezTo>
                  <a:cubicBezTo>
                    <a:pt x="346" y="581"/>
                    <a:pt x="346" y="582"/>
                    <a:pt x="346" y="583"/>
                  </a:cubicBezTo>
                  <a:cubicBezTo>
                    <a:pt x="346" y="583"/>
                    <a:pt x="345" y="583"/>
                    <a:pt x="345" y="584"/>
                  </a:cubicBezTo>
                  <a:cubicBezTo>
                    <a:pt x="344" y="584"/>
                    <a:pt x="344" y="585"/>
                    <a:pt x="344" y="585"/>
                  </a:cubicBezTo>
                  <a:cubicBezTo>
                    <a:pt x="343" y="586"/>
                    <a:pt x="343" y="586"/>
                    <a:pt x="342" y="586"/>
                  </a:cubicBezTo>
                  <a:cubicBezTo>
                    <a:pt x="339" y="586"/>
                    <a:pt x="339" y="579"/>
                    <a:pt x="336" y="582"/>
                  </a:cubicBezTo>
                  <a:cubicBezTo>
                    <a:pt x="335" y="582"/>
                    <a:pt x="334" y="583"/>
                    <a:pt x="333" y="584"/>
                  </a:cubicBezTo>
                  <a:cubicBezTo>
                    <a:pt x="332" y="585"/>
                    <a:pt x="331" y="586"/>
                    <a:pt x="330" y="586"/>
                  </a:cubicBezTo>
                  <a:cubicBezTo>
                    <a:pt x="330" y="587"/>
                    <a:pt x="331" y="587"/>
                    <a:pt x="331" y="588"/>
                  </a:cubicBezTo>
                  <a:cubicBezTo>
                    <a:pt x="332" y="588"/>
                    <a:pt x="337" y="596"/>
                    <a:pt x="337" y="597"/>
                  </a:cubicBezTo>
                  <a:cubicBezTo>
                    <a:pt x="339" y="598"/>
                    <a:pt x="345" y="601"/>
                    <a:pt x="347" y="601"/>
                  </a:cubicBezTo>
                  <a:cubicBezTo>
                    <a:pt x="349" y="602"/>
                    <a:pt x="351" y="603"/>
                    <a:pt x="353" y="605"/>
                  </a:cubicBezTo>
                  <a:cubicBezTo>
                    <a:pt x="356" y="606"/>
                    <a:pt x="357" y="608"/>
                    <a:pt x="360" y="605"/>
                  </a:cubicBezTo>
                  <a:cubicBezTo>
                    <a:pt x="361" y="604"/>
                    <a:pt x="361" y="601"/>
                    <a:pt x="362" y="601"/>
                  </a:cubicBezTo>
                  <a:cubicBezTo>
                    <a:pt x="364" y="600"/>
                    <a:pt x="366" y="601"/>
                    <a:pt x="368" y="601"/>
                  </a:cubicBezTo>
                  <a:cubicBezTo>
                    <a:pt x="370" y="601"/>
                    <a:pt x="372" y="601"/>
                    <a:pt x="377" y="599"/>
                  </a:cubicBezTo>
                  <a:cubicBezTo>
                    <a:pt x="381" y="598"/>
                    <a:pt x="384" y="596"/>
                    <a:pt x="385" y="595"/>
                  </a:cubicBezTo>
                  <a:cubicBezTo>
                    <a:pt x="387" y="593"/>
                    <a:pt x="387" y="592"/>
                    <a:pt x="390" y="592"/>
                  </a:cubicBezTo>
                  <a:cubicBezTo>
                    <a:pt x="397" y="590"/>
                    <a:pt x="401" y="593"/>
                    <a:pt x="406" y="596"/>
                  </a:cubicBezTo>
                  <a:cubicBezTo>
                    <a:pt x="408" y="597"/>
                    <a:pt x="413" y="599"/>
                    <a:pt x="416" y="600"/>
                  </a:cubicBezTo>
                  <a:cubicBezTo>
                    <a:pt x="417" y="597"/>
                    <a:pt x="414" y="596"/>
                    <a:pt x="412" y="592"/>
                  </a:cubicBezTo>
                  <a:cubicBezTo>
                    <a:pt x="409" y="588"/>
                    <a:pt x="406" y="582"/>
                    <a:pt x="406" y="578"/>
                  </a:cubicBezTo>
                  <a:cubicBezTo>
                    <a:pt x="405" y="574"/>
                    <a:pt x="410" y="572"/>
                    <a:pt x="409" y="569"/>
                  </a:cubicBezTo>
                  <a:cubicBezTo>
                    <a:pt x="409" y="573"/>
                    <a:pt x="414" y="575"/>
                    <a:pt x="415" y="580"/>
                  </a:cubicBezTo>
                  <a:cubicBezTo>
                    <a:pt x="417" y="580"/>
                    <a:pt x="423" y="578"/>
                    <a:pt x="424" y="576"/>
                  </a:cubicBezTo>
                  <a:cubicBezTo>
                    <a:pt x="425" y="573"/>
                    <a:pt x="422" y="570"/>
                    <a:pt x="423" y="568"/>
                  </a:cubicBezTo>
                  <a:cubicBezTo>
                    <a:pt x="428" y="567"/>
                    <a:pt x="435" y="568"/>
                    <a:pt x="434" y="561"/>
                  </a:cubicBezTo>
                  <a:cubicBezTo>
                    <a:pt x="439" y="560"/>
                    <a:pt x="438" y="564"/>
                    <a:pt x="442" y="561"/>
                  </a:cubicBezTo>
                  <a:cubicBezTo>
                    <a:pt x="443" y="560"/>
                    <a:pt x="444" y="558"/>
                    <a:pt x="445" y="557"/>
                  </a:cubicBezTo>
                  <a:cubicBezTo>
                    <a:pt x="447" y="556"/>
                    <a:pt x="450" y="556"/>
                    <a:pt x="452" y="553"/>
                  </a:cubicBezTo>
                  <a:cubicBezTo>
                    <a:pt x="453" y="550"/>
                    <a:pt x="452" y="546"/>
                    <a:pt x="452" y="543"/>
                  </a:cubicBezTo>
                  <a:cubicBezTo>
                    <a:pt x="453" y="542"/>
                    <a:pt x="454" y="541"/>
                    <a:pt x="453" y="539"/>
                  </a:cubicBezTo>
                  <a:cubicBezTo>
                    <a:pt x="452" y="538"/>
                    <a:pt x="447" y="537"/>
                    <a:pt x="446" y="536"/>
                  </a:cubicBezTo>
                  <a:cubicBezTo>
                    <a:pt x="444" y="535"/>
                    <a:pt x="432" y="528"/>
                    <a:pt x="434" y="523"/>
                  </a:cubicBezTo>
                  <a:cubicBezTo>
                    <a:pt x="436" y="519"/>
                    <a:pt x="446" y="521"/>
                    <a:pt x="448" y="523"/>
                  </a:cubicBezTo>
                  <a:cubicBezTo>
                    <a:pt x="450" y="526"/>
                    <a:pt x="452" y="529"/>
                    <a:pt x="454" y="532"/>
                  </a:cubicBezTo>
                  <a:cubicBezTo>
                    <a:pt x="455" y="534"/>
                    <a:pt x="459" y="535"/>
                    <a:pt x="460" y="538"/>
                  </a:cubicBezTo>
                  <a:cubicBezTo>
                    <a:pt x="459" y="532"/>
                    <a:pt x="464" y="532"/>
                    <a:pt x="467" y="528"/>
                  </a:cubicBezTo>
                  <a:cubicBezTo>
                    <a:pt x="469" y="527"/>
                    <a:pt x="469" y="525"/>
                    <a:pt x="470" y="523"/>
                  </a:cubicBezTo>
                  <a:cubicBezTo>
                    <a:pt x="472" y="522"/>
                    <a:pt x="474" y="520"/>
                    <a:pt x="474" y="517"/>
                  </a:cubicBezTo>
                  <a:cubicBezTo>
                    <a:pt x="473" y="513"/>
                    <a:pt x="466" y="511"/>
                    <a:pt x="474" y="508"/>
                  </a:cubicBezTo>
                  <a:cubicBezTo>
                    <a:pt x="476" y="507"/>
                    <a:pt x="479" y="507"/>
                    <a:pt x="482" y="507"/>
                  </a:cubicBezTo>
                  <a:cubicBezTo>
                    <a:pt x="484" y="507"/>
                    <a:pt x="487" y="508"/>
                    <a:pt x="489" y="507"/>
                  </a:cubicBezTo>
                  <a:cubicBezTo>
                    <a:pt x="491" y="506"/>
                    <a:pt x="491" y="505"/>
                    <a:pt x="492" y="503"/>
                  </a:cubicBezTo>
                  <a:cubicBezTo>
                    <a:pt x="495" y="499"/>
                    <a:pt x="501" y="496"/>
                    <a:pt x="506" y="496"/>
                  </a:cubicBezTo>
                  <a:cubicBezTo>
                    <a:pt x="508" y="495"/>
                    <a:pt x="510" y="496"/>
                    <a:pt x="513" y="495"/>
                  </a:cubicBezTo>
                  <a:cubicBezTo>
                    <a:pt x="515" y="495"/>
                    <a:pt x="517" y="493"/>
                    <a:pt x="519" y="493"/>
                  </a:cubicBezTo>
                  <a:cubicBezTo>
                    <a:pt x="520" y="493"/>
                    <a:pt x="522" y="494"/>
                    <a:pt x="523" y="495"/>
                  </a:cubicBezTo>
                  <a:cubicBezTo>
                    <a:pt x="524" y="495"/>
                    <a:pt x="528" y="495"/>
                    <a:pt x="529" y="495"/>
                  </a:cubicBezTo>
                  <a:cubicBezTo>
                    <a:pt x="533" y="496"/>
                    <a:pt x="533" y="495"/>
                    <a:pt x="535" y="492"/>
                  </a:cubicBezTo>
                  <a:cubicBezTo>
                    <a:pt x="537" y="489"/>
                    <a:pt x="538" y="489"/>
                    <a:pt x="538" y="486"/>
                  </a:cubicBezTo>
                  <a:cubicBezTo>
                    <a:pt x="538" y="485"/>
                    <a:pt x="537" y="483"/>
                    <a:pt x="539" y="481"/>
                  </a:cubicBezTo>
                  <a:cubicBezTo>
                    <a:pt x="543" y="484"/>
                    <a:pt x="541" y="491"/>
                    <a:pt x="542" y="495"/>
                  </a:cubicBezTo>
                  <a:cubicBezTo>
                    <a:pt x="545" y="495"/>
                    <a:pt x="548" y="494"/>
                    <a:pt x="550" y="496"/>
                  </a:cubicBezTo>
                  <a:cubicBezTo>
                    <a:pt x="553" y="497"/>
                    <a:pt x="558" y="502"/>
                    <a:pt x="557" y="505"/>
                  </a:cubicBezTo>
                  <a:cubicBezTo>
                    <a:pt x="552" y="506"/>
                    <a:pt x="547" y="503"/>
                    <a:pt x="543" y="502"/>
                  </a:cubicBezTo>
                  <a:cubicBezTo>
                    <a:pt x="540" y="502"/>
                    <a:pt x="537" y="501"/>
                    <a:pt x="534" y="501"/>
                  </a:cubicBezTo>
                  <a:cubicBezTo>
                    <a:pt x="532" y="501"/>
                    <a:pt x="521" y="502"/>
                    <a:pt x="521" y="506"/>
                  </a:cubicBezTo>
                  <a:cubicBezTo>
                    <a:pt x="526" y="507"/>
                    <a:pt x="529" y="510"/>
                    <a:pt x="533" y="512"/>
                  </a:cubicBezTo>
                  <a:cubicBezTo>
                    <a:pt x="535" y="514"/>
                    <a:pt x="539" y="516"/>
                    <a:pt x="537" y="519"/>
                  </a:cubicBezTo>
                  <a:cubicBezTo>
                    <a:pt x="536" y="521"/>
                    <a:pt x="532" y="519"/>
                    <a:pt x="531" y="521"/>
                  </a:cubicBezTo>
                  <a:cubicBezTo>
                    <a:pt x="528" y="525"/>
                    <a:pt x="533" y="524"/>
                    <a:pt x="534" y="525"/>
                  </a:cubicBezTo>
                  <a:cubicBezTo>
                    <a:pt x="537" y="526"/>
                    <a:pt x="538" y="528"/>
                    <a:pt x="540" y="530"/>
                  </a:cubicBezTo>
                  <a:cubicBezTo>
                    <a:pt x="542" y="532"/>
                    <a:pt x="545" y="533"/>
                    <a:pt x="548" y="534"/>
                  </a:cubicBezTo>
                  <a:cubicBezTo>
                    <a:pt x="550" y="535"/>
                    <a:pt x="552" y="536"/>
                    <a:pt x="555" y="536"/>
                  </a:cubicBezTo>
                  <a:cubicBezTo>
                    <a:pt x="557" y="537"/>
                    <a:pt x="558" y="536"/>
                    <a:pt x="560" y="536"/>
                  </a:cubicBezTo>
                  <a:cubicBezTo>
                    <a:pt x="563" y="537"/>
                    <a:pt x="563" y="540"/>
                    <a:pt x="566" y="542"/>
                  </a:cubicBezTo>
                  <a:cubicBezTo>
                    <a:pt x="569" y="543"/>
                    <a:pt x="569" y="540"/>
                    <a:pt x="571" y="538"/>
                  </a:cubicBezTo>
                  <a:cubicBezTo>
                    <a:pt x="574" y="537"/>
                    <a:pt x="578" y="539"/>
                    <a:pt x="581" y="539"/>
                  </a:cubicBezTo>
                  <a:cubicBezTo>
                    <a:pt x="584" y="539"/>
                    <a:pt x="586" y="540"/>
                    <a:pt x="589" y="540"/>
                  </a:cubicBezTo>
                  <a:cubicBezTo>
                    <a:pt x="591" y="540"/>
                    <a:pt x="595" y="540"/>
                    <a:pt x="597" y="540"/>
                  </a:cubicBezTo>
                  <a:cubicBezTo>
                    <a:pt x="599" y="540"/>
                    <a:pt x="603" y="540"/>
                    <a:pt x="604" y="539"/>
                  </a:cubicBezTo>
                  <a:cubicBezTo>
                    <a:pt x="606" y="538"/>
                    <a:pt x="608" y="535"/>
                    <a:pt x="610" y="535"/>
                  </a:cubicBezTo>
                  <a:cubicBezTo>
                    <a:pt x="612" y="534"/>
                    <a:pt x="616" y="534"/>
                    <a:pt x="618" y="534"/>
                  </a:cubicBezTo>
                  <a:cubicBezTo>
                    <a:pt x="618" y="537"/>
                    <a:pt x="621" y="537"/>
                    <a:pt x="622" y="538"/>
                  </a:cubicBezTo>
                  <a:cubicBezTo>
                    <a:pt x="624" y="540"/>
                    <a:pt x="623" y="542"/>
                    <a:pt x="627" y="542"/>
                  </a:cubicBezTo>
                  <a:cubicBezTo>
                    <a:pt x="632" y="541"/>
                    <a:pt x="633" y="533"/>
                    <a:pt x="637" y="532"/>
                  </a:cubicBezTo>
                  <a:cubicBezTo>
                    <a:pt x="637" y="532"/>
                    <a:pt x="637" y="532"/>
                    <a:pt x="637" y="531"/>
                  </a:cubicBezTo>
                  <a:cubicBezTo>
                    <a:pt x="634" y="526"/>
                    <a:pt x="640" y="526"/>
                    <a:pt x="642" y="526"/>
                  </a:cubicBezTo>
                  <a:cubicBezTo>
                    <a:pt x="646" y="526"/>
                    <a:pt x="647" y="524"/>
                    <a:pt x="650" y="526"/>
                  </a:cubicBezTo>
                  <a:cubicBezTo>
                    <a:pt x="653" y="528"/>
                    <a:pt x="654" y="534"/>
                    <a:pt x="658" y="536"/>
                  </a:cubicBezTo>
                  <a:cubicBezTo>
                    <a:pt x="661" y="537"/>
                    <a:pt x="663" y="535"/>
                    <a:pt x="666" y="535"/>
                  </a:cubicBezTo>
                  <a:cubicBezTo>
                    <a:pt x="668" y="535"/>
                    <a:pt x="669" y="536"/>
                    <a:pt x="671" y="536"/>
                  </a:cubicBezTo>
                  <a:cubicBezTo>
                    <a:pt x="676" y="536"/>
                    <a:pt x="678" y="531"/>
                    <a:pt x="675" y="527"/>
                  </a:cubicBezTo>
                  <a:cubicBezTo>
                    <a:pt x="678" y="527"/>
                    <a:pt x="681" y="528"/>
                    <a:pt x="683" y="529"/>
                  </a:cubicBezTo>
                  <a:cubicBezTo>
                    <a:pt x="686" y="530"/>
                    <a:pt x="690" y="533"/>
                    <a:pt x="692" y="533"/>
                  </a:cubicBezTo>
                  <a:cubicBezTo>
                    <a:pt x="693" y="533"/>
                    <a:pt x="694" y="533"/>
                    <a:pt x="695" y="533"/>
                  </a:cubicBezTo>
                  <a:cubicBezTo>
                    <a:pt x="695" y="533"/>
                    <a:pt x="695" y="532"/>
                    <a:pt x="696" y="532"/>
                  </a:cubicBezTo>
                  <a:cubicBezTo>
                    <a:pt x="696" y="533"/>
                    <a:pt x="695" y="533"/>
                    <a:pt x="695" y="533"/>
                  </a:cubicBezTo>
                  <a:cubicBezTo>
                    <a:pt x="693" y="535"/>
                    <a:pt x="691" y="537"/>
                    <a:pt x="690" y="539"/>
                  </a:cubicBezTo>
                  <a:cubicBezTo>
                    <a:pt x="688" y="541"/>
                    <a:pt x="687" y="542"/>
                    <a:pt x="688" y="545"/>
                  </a:cubicBezTo>
                  <a:cubicBezTo>
                    <a:pt x="692" y="545"/>
                    <a:pt x="696" y="544"/>
                    <a:pt x="698" y="540"/>
                  </a:cubicBezTo>
                  <a:cubicBezTo>
                    <a:pt x="698" y="538"/>
                    <a:pt x="698" y="535"/>
                    <a:pt x="698" y="533"/>
                  </a:cubicBezTo>
                  <a:cubicBezTo>
                    <a:pt x="700" y="533"/>
                    <a:pt x="701" y="532"/>
                    <a:pt x="702" y="532"/>
                  </a:cubicBezTo>
                  <a:cubicBezTo>
                    <a:pt x="705" y="531"/>
                    <a:pt x="707" y="530"/>
                    <a:pt x="709" y="530"/>
                  </a:cubicBezTo>
                  <a:cubicBezTo>
                    <a:pt x="712" y="529"/>
                    <a:pt x="719" y="527"/>
                    <a:pt x="721" y="525"/>
                  </a:cubicBezTo>
                  <a:cubicBezTo>
                    <a:pt x="723" y="522"/>
                    <a:pt x="722" y="518"/>
                    <a:pt x="722" y="515"/>
                  </a:cubicBezTo>
                  <a:cubicBezTo>
                    <a:pt x="723" y="513"/>
                    <a:pt x="723" y="510"/>
                    <a:pt x="724" y="509"/>
                  </a:cubicBezTo>
                  <a:cubicBezTo>
                    <a:pt x="725" y="508"/>
                    <a:pt x="728" y="505"/>
                    <a:pt x="730" y="506"/>
                  </a:cubicBezTo>
                  <a:cubicBezTo>
                    <a:pt x="734" y="508"/>
                    <a:pt x="729" y="514"/>
                    <a:pt x="736" y="512"/>
                  </a:cubicBezTo>
                  <a:cubicBezTo>
                    <a:pt x="737" y="510"/>
                    <a:pt x="737" y="507"/>
                    <a:pt x="737" y="506"/>
                  </a:cubicBezTo>
                  <a:cubicBezTo>
                    <a:pt x="736" y="504"/>
                    <a:pt x="734" y="503"/>
                    <a:pt x="734" y="501"/>
                  </a:cubicBezTo>
                  <a:cubicBezTo>
                    <a:pt x="733" y="499"/>
                    <a:pt x="733" y="493"/>
                    <a:pt x="734" y="490"/>
                  </a:cubicBezTo>
                  <a:cubicBezTo>
                    <a:pt x="737" y="489"/>
                    <a:pt x="740" y="501"/>
                    <a:pt x="742" y="502"/>
                  </a:cubicBezTo>
                  <a:cubicBezTo>
                    <a:pt x="746" y="506"/>
                    <a:pt x="752" y="500"/>
                    <a:pt x="754" y="497"/>
                  </a:cubicBezTo>
                  <a:cubicBezTo>
                    <a:pt x="758" y="491"/>
                    <a:pt x="761" y="484"/>
                    <a:pt x="769" y="482"/>
                  </a:cubicBezTo>
                  <a:cubicBezTo>
                    <a:pt x="772" y="482"/>
                    <a:pt x="775" y="482"/>
                    <a:pt x="778" y="482"/>
                  </a:cubicBezTo>
                  <a:cubicBezTo>
                    <a:pt x="781" y="482"/>
                    <a:pt x="784" y="483"/>
                    <a:pt x="786" y="483"/>
                  </a:cubicBezTo>
                  <a:cubicBezTo>
                    <a:pt x="792" y="485"/>
                    <a:pt x="791" y="482"/>
                    <a:pt x="796" y="479"/>
                  </a:cubicBezTo>
                  <a:cubicBezTo>
                    <a:pt x="797" y="478"/>
                    <a:pt x="800" y="478"/>
                    <a:pt x="801" y="478"/>
                  </a:cubicBezTo>
                  <a:cubicBezTo>
                    <a:pt x="805" y="477"/>
                    <a:pt x="809" y="477"/>
                    <a:pt x="813" y="477"/>
                  </a:cubicBezTo>
                  <a:cubicBezTo>
                    <a:pt x="816" y="476"/>
                    <a:pt x="821" y="475"/>
                    <a:pt x="823" y="477"/>
                  </a:cubicBezTo>
                  <a:cubicBezTo>
                    <a:pt x="824" y="473"/>
                    <a:pt x="832" y="470"/>
                    <a:pt x="836" y="469"/>
                  </a:cubicBezTo>
                  <a:cubicBezTo>
                    <a:pt x="839" y="468"/>
                    <a:pt x="846" y="470"/>
                    <a:pt x="848" y="467"/>
                  </a:cubicBezTo>
                  <a:cubicBezTo>
                    <a:pt x="851" y="470"/>
                    <a:pt x="856" y="461"/>
                    <a:pt x="857" y="459"/>
                  </a:cubicBezTo>
                  <a:cubicBezTo>
                    <a:pt x="860" y="456"/>
                    <a:pt x="861" y="454"/>
                    <a:pt x="865" y="453"/>
                  </a:cubicBezTo>
                  <a:cubicBezTo>
                    <a:pt x="867" y="453"/>
                    <a:pt x="870" y="453"/>
                    <a:pt x="872" y="453"/>
                  </a:cubicBezTo>
                  <a:cubicBezTo>
                    <a:pt x="876" y="452"/>
                    <a:pt x="879" y="449"/>
                    <a:pt x="883" y="448"/>
                  </a:cubicBezTo>
                  <a:cubicBezTo>
                    <a:pt x="886" y="448"/>
                    <a:pt x="889" y="449"/>
                    <a:pt x="892" y="448"/>
                  </a:cubicBezTo>
                  <a:cubicBezTo>
                    <a:pt x="895" y="448"/>
                    <a:pt x="898" y="448"/>
                    <a:pt x="901" y="447"/>
                  </a:cubicBezTo>
                  <a:cubicBezTo>
                    <a:pt x="905" y="447"/>
                    <a:pt x="907" y="446"/>
                    <a:pt x="910" y="443"/>
                  </a:cubicBezTo>
                  <a:cubicBezTo>
                    <a:pt x="912" y="442"/>
                    <a:pt x="914" y="441"/>
                    <a:pt x="916" y="441"/>
                  </a:cubicBezTo>
                  <a:cubicBezTo>
                    <a:pt x="919" y="440"/>
                    <a:pt x="920" y="444"/>
                    <a:pt x="923" y="444"/>
                  </a:cubicBezTo>
                  <a:cubicBezTo>
                    <a:pt x="924" y="444"/>
                    <a:pt x="926" y="443"/>
                    <a:pt x="927" y="442"/>
                  </a:cubicBezTo>
                  <a:cubicBezTo>
                    <a:pt x="922" y="441"/>
                    <a:pt x="918" y="438"/>
                    <a:pt x="912" y="437"/>
                  </a:cubicBezTo>
                  <a:cubicBezTo>
                    <a:pt x="907" y="437"/>
                    <a:pt x="906" y="438"/>
                    <a:pt x="906" y="432"/>
                  </a:cubicBezTo>
                  <a:cubicBezTo>
                    <a:pt x="905" y="427"/>
                    <a:pt x="904" y="422"/>
                    <a:pt x="905" y="417"/>
                  </a:cubicBezTo>
                  <a:cubicBezTo>
                    <a:pt x="906" y="414"/>
                    <a:pt x="908" y="410"/>
                    <a:pt x="911" y="408"/>
                  </a:cubicBezTo>
                  <a:cubicBezTo>
                    <a:pt x="914" y="407"/>
                    <a:pt x="915" y="407"/>
                    <a:pt x="917" y="405"/>
                  </a:cubicBezTo>
                  <a:cubicBezTo>
                    <a:pt x="919" y="403"/>
                    <a:pt x="920" y="402"/>
                    <a:pt x="923" y="401"/>
                  </a:cubicBezTo>
                  <a:cubicBezTo>
                    <a:pt x="926" y="400"/>
                    <a:pt x="931" y="403"/>
                    <a:pt x="934" y="401"/>
                  </a:cubicBezTo>
                  <a:cubicBezTo>
                    <a:pt x="938" y="399"/>
                    <a:pt x="935" y="394"/>
                    <a:pt x="937" y="391"/>
                  </a:cubicBezTo>
                  <a:cubicBezTo>
                    <a:pt x="939" y="389"/>
                    <a:pt x="943" y="390"/>
                    <a:pt x="946" y="390"/>
                  </a:cubicBezTo>
                  <a:cubicBezTo>
                    <a:pt x="947" y="390"/>
                    <a:pt x="949" y="389"/>
                    <a:pt x="949" y="389"/>
                  </a:cubicBezTo>
                  <a:cubicBezTo>
                    <a:pt x="951" y="389"/>
                    <a:pt x="952" y="391"/>
                    <a:pt x="954" y="391"/>
                  </a:cubicBezTo>
                  <a:cubicBezTo>
                    <a:pt x="955" y="391"/>
                    <a:pt x="957" y="389"/>
                    <a:pt x="958" y="389"/>
                  </a:cubicBezTo>
                  <a:cubicBezTo>
                    <a:pt x="961" y="387"/>
                    <a:pt x="964" y="387"/>
                    <a:pt x="967" y="387"/>
                  </a:cubicBezTo>
                  <a:cubicBezTo>
                    <a:pt x="972" y="387"/>
                    <a:pt x="976" y="387"/>
                    <a:pt x="979" y="388"/>
                  </a:cubicBezTo>
                  <a:cubicBezTo>
                    <a:pt x="984" y="390"/>
                    <a:pt x="987" y="391"/>
                    <a:pt x="992" y="387"/>
                  </a:cubicBezTo>
                  <a:cubicBezTo>
                    <a:pt x="993" y="386"/>
                    <a:pt x="994" y="384"/>
                    <a:pt x="995" y="383"/>
                  </a:cubicBezTo>
                  <a:cubicBezTo>
                    <a:pt x="997" y="382"/>
                    <a:pt x="998" y="382"/>
                    <a:pt x="999" y="381"/>
                  </a:cubicBezTo>
                  <a:cubicBezTo>
                    <a:pt x="1001" y="379"/>
                    <a:pt x="1000" y="379"/>
                    <a:pt x="1001" y="377"/>
                  </a:cubicBezTo>
                  <a:cubicBezTo>
                    <a:pt x="1002" y="371"/>
                    <a:pt x="1000" y="365"/>
                    <a:pt x="1002" y="359"/>
                  </a:cubicBezTo>
                  <a:cubicBezTo>
                    <a:pt x="1003" y="357"/>
                    <a:pt x="1005" y="355"/>
                    <a:pt x="1006" y="353"/>
                  </a:cubicBezTo>
                  <a:cubicBezTo>
                    <a:pt x="1007" y="352"/>
                    <a:pt x="1010" y="352"/>
                    <a:pt x="1009" y="349"/>
                  </a:cubicBezTo>
                  <a:cubicBezTo>
                    <a:pt x="1005" y="349"/>
                    <a:pt x="1004" y="349"/>
                    <a:pt x="1002" y="346"/>
                  </a:cubicBezTo>
                  <a:cubicBezTo>
                    <a:pt x="1002" y="347"/>
                    <a:pt x="1001" y="347"/>
                    <a:pt x="1001" y="347"/>
                  </a:cubicBezTo>
                  <a:cubicBezTo>
                    <a:pt x="998" y="342"/>
                    <a:pt x="998" y="336"/>
                    <a:pt x="997" y="331"/>
                  </a:cubicBezTo>
                  <a:cubicBezTo>
                    <a:pt x="995" y="331"/>
                    <a:pt x="994" y="331"/>
                    <a:pt x="992" y="331"/>
                  </a:cubicBezTo>
                  <a:cubicBezTo>
                    <a:pt x="991" y="326"/>
                    <a:pt x="992" y="319"/>
                    <a:pt x="992" y="314"/>
                  </a:cubicBezTo>
                  <a:cubicBezTo>
                    <a:pt x="992" y="313"/>
                    <a:pt x="991" y="308"/>
                    <a:pt x="992" y="306"/>
                  </a:cubicBezTo>
                  <a:cubicBezTo>
                    <a:pt x="994" y="302"/>
                    <a:pt x="1014" y="306"/>
                    <a:pt x="1011" y="300"/>
                  </a:cubicBezTo>
                  <a:cubicBezTo>
                    <a:pt x="1010" y="297"/>
                    <a:pt x="1003" y="298"/>
                    <a:pt x="1001" y="298"/>
                  </a:cubicBezTo>
                  <a:cubicBezTo>
                    <a:pt x="995" y="298"/>
                    <a:pt x="993" y="295"/>
                    <a:pt x="988" y="291"/>
                  </a:cubicBezTo>
                  <a:cubicBezTo>
                    <a:pt x="983" y="287"/>
                    <a:pt x="982" y="283"/>
                    <a:pt x="990" y="282"/>
                  </a:cubicBezTo>
                  <a:cubicBezTo>
                    <a:pt x="996" y="282"/>
                    <a:pt x="1002" y="283"/>
                    <a:pt x="1008" y="282"/>
                  </a:cubicBezTo>
                  <a:cubicBezTo>
                    <a:pt x="1008" y="280"/>
                    <a:pt x="1008" y="278"/>
                    <a:pt x="1009" y="276"/>
                  </a:cubicBezTo>
                  <a:cubicBezTo>
                    <a:pt x="1012" y="269"/>
                    <a:pt x="1018" y="273"/>
                    <a:pt x="1024" y="269"/>
                  </a:cubicBezTo>
                  <a:cubicBezTo>
                    <a:pt x="1026" y="267"/>
                    <a:pt x="1026" y="266"/>
                    <a:pt x="1024" y="264"/>
                  </a:cubicBezTo>
                  <a:moveTo>
                    <a:pt x="134" y="165"/>
                  </a:moveTo>
                  <a:cubicBezTo>
                    <a:pt x="134" y="165"/>
                    <a:pt x="134" y="165"/>
                    <a:pt x="134" y="165"/>
                  </a:cubicBezTo>
                  <a:cubicBezTo>
                    <a:pt x="134" y="165"/>
                    <a:pt x="134" y="165"/>
                    <a:pt x="133" y="165"/>
                  </a:cubicBezTo>
                  <a:lnTo>
                    <a:pt x="134" y="16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 name="Freeform 6">
              <a:extLst>
                <a:ext uri="{FF2B5EF4-FFF2-40B4-BE49-F238E27FC236}">
                  <a16:creationId xmlns:a16="http://schemas.microsoft.com/office/drawing/2014/main" id="{B6F07204-F0B4-1C4D-A739-CA4596F6143F}"/>
                </a:ext>
              </a:extLst>
            </p:cNvPr>
            <p:cNvSpPr>
              <a:spLocks/>
            </p:cNvSpPr>
            <p:nvPr/>
          </p:nvSpPr>
          <p:spPr bwMode="auto">
            <a:xfrm>
              <a:off x="3951794" y="5356001"/>
              <a:ext cx="50339" cy="30393"/>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 name="Freeform 7">
              <a:extLst>
                <a:ext uri="{FF2B5EF4-FFF2-40B4-BE49-F238E27FC236}">
                  <a16:creationId xmlns:a16="http://schemas.microsoft.com/office/drawing/2014/main" id="{08D44A76-15BD-B549-98D3-B0D7A88ACEBB}"/>
                </a:ext>
              </a:extLst>
            </p:cNvPr>
            <p:cNvSpPr>
              <a:spLocks noEditPoints="1"/>
            </p:cNvSpPr>
            <p:nvPr/>
          </p:nvSpPr>
          <p:spPr bwMode="auto">
            <a:xfrm>
              <a:off x="3246107" y="4205818"/>
              <a:ext cx="277336" cy="403657"/>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 name="Freeform 8">
              <a:extLst>
                <a:ext uri="{FF2B5EF4-FFF2-40B4-BE49-F238E27FC236}">
                  <a16:creationId xmlns:a16="http://schemas.microsoft.com/office/drawing/2014/main" id="{EF00905A-E469-084B-BD45-0F3D92A39413}"/>
                </a:ext>
              </a:extLst>
            </p:cNvPr>
            <p:cNvSpPr>
              <a:spLocks/>
            </p:cNvSpPr>
            <p:nvPr/>
          </p:nvSpPr>
          <p:spPr bwMode="auto">
            <a:xfrm>
              <a:off x="2401753" y="2802992"/>
              <a:ext cx="669595" cy="453995"/>
            </a:xfrm>
            <a:custGeom>
              <a:avLst/>
              <a:gdLst/>
              <a:ahLst/>
              <a:cxnLst>
                <a:cxn ang="0">
                  <a:pos x="500" y="44"/>
                </a:cxn>
                <a:cxn ang="0">
                  <a:pos x="476" y="22"/>
                </a:cxn>
                <a:cxn ang="0">
                  <a:pos x="449" y="8"/>
                </a:cxn>
                <a:cxn ang="0">
                  <a:pos x="438" y="31"/>
                </a:cxn>
                <a:cxn ang="0">
                  <a:pos x="399" y="48"/>
                </a:cxn>
                <a:cxn ang="0">
                  <a:pos x="370" y="67"/>
                </a:cxn>
                <a:cxn ang="0">
                  <a:pos x="341" y="79"/>
                </a:cxn>
                <a:cxn ang="0">
                  <a:pos x="331" y="81"/>
                </a:cxn>
                <a:cxn ang="0">
                  <a:pos x="294" y="62"/>
                </a:cxn>
                <a:cxn ang="0">
                  <a:pos x="278" y="96"/>
                </a:cxn>
                <a:cxn ang="0">
                  <a:pos x="251" y="73"/>
                </a:cxn>
                <a:cxn ang="0">
                  <a:pos x="227" y="97"/>
                </a:cxn>
                <a:cxn ang="0">
                  <a:pos x="217" y="135"/>
                </a:cxn>
                <a:cxn ang="0">
                  <a:pos x="190" y="151"/>
                </a:cxn>
                <a:cxn ang="0">
                  <a:pos x="165" y="148"/>
                </a:cxn>
                <a:cxn ang="0">
                  <a:pos x="159" y="111"/>
                </a:cxn>
                <a:cxn ang="0">
                  <a:pos x="174" y="77"/>
                </a:cxn>
                <a:cxn ang="0">
                  <a:pos x="143" y="46"/>
                </a:cxn>
                <a:cxn ang="0">
                  <a:pos x="118" y="19"/>
                </a:cxn>
                <a:cxn ang="0">
                  <a:pos x="78" y="15"/>
                </a:cxn>
                <a:cxn ang="0">
                  <a:pos x="105" y="61"/>
                </a:cxn>
                <a:cxn ang="0">
                  <a:pos x="107" y="92"/>
                </a:cxn>
                <a:cxn ang="0">
                  <a:pos x="72" y="51"/>
                </a:cxn>
                <a:cxn ang="0">
                  <a:pos x="60" y="75"/>
                </a:cxn>
                <a:cxn ang="0">
                  <a:pos x="40" y="101"/>
                </a:cxn>
                <a:cxn ang="0">
                  <a:pos x="59" y="112"/>
                </a:cxn>
                <a:cxn ang="0">
                  <a:pos x="37" y="123"/>
                </a:cxn>
                <a:cxn ang="0">
                  <a:pos x="23" y="128"/>
                </a:cxn>
                <a:cxn ang="0">
                  <a:pos x="36" y="153"/>
                </a:cxn>
                <a:cxn ang="0">
                  <a:pos x="76" y="137"/>
                </a:cxn>
                <a:cxn ang="0">
                  <a:pos x="107" y="136"/>
                </a:cxn>
                <a:cxn ang="0">
                  <a:pos x="136" y="142"/>
                </a:cxn>
                <a:cxn ang="0">
                  <a:pos x="126" y="164"/>
                </a:cxn>
                <a:cxn ang="0">
                  <a:pos x="151" y="182"/>
                </a:cxn>
                <a:cxn ang="0">
                  <a:pos x="106" y="199"/>
                </a:cxn>
                <a:cxn ang="0">
                  <a:pos x="69" y="212"/>
                </a:cxn>
                <a:cxn ang="0">
                  <a:pos x="25" y="222"/>
                </a:cxn>
                <a:cxn ang="0">
                  <a:pos x="69" y="229"/>
                </a:cxn>
                <a:cxn ang="0">
                  <a:pos x="117" y="245"/>
                </a:cxn>
                <a:cxn ang="0">
                  <a:pos x="135" y="282"/>
                </a:cxn>
                <a:cxn ang="0">
                  <a:pos x="160" y="282"/>
                </a:cxn>
                <a:cxn ang="0">
                  <a:pos x="144" y="311"/>
                </a:cxn>
                <a:cxn ang="0">
                  <a:pos x="104" y="323"/>
                </a:cxn>
                <a:cxn ang="0">
                  <a:pos x="98" y="354"/>
                </a:cxn>
                <a:cxn ang="0">
                  <a:pos x="152" y="350"/>
                </a:cxn>
                <a:cxn ang="0">
                  <a:pos x="193" y="356"/>
                </a:cxn>
                <a:cxn ang="0">
                  <a:pos x="241" y="387"/>
                </a:cxn>
                <a:cxn ang="0">
                  <a:pos x="313" y="405"/>
                </a:cxn>
                <a:cxn ang="0">
                  <a:pos x="397" y="362"/>
                </a:cxn>
                <a:cxn ang="0">
                  <a:pos x="455" y="328"/>
                </a:cxn>
                <a:cxn ang="0">
                  <a:pos x="526" y="287"/>
                </a:cxn>
                <a:cxn ang="0">
                  <a:pos x="557" y="248"/>
                </a:cxn>
                <a:cxn ang="0">
                  <a:pos x="577" y="229"/>
                </a:cxn>
                <a:cxn ang="0">
                  <a:pos x="565" y="200"/>
                </a:cxn>
                <a:cxn ang="0">
                  <a:pos x="589" y="184"/>
                </a:cxn>
                <a:cxn ang="0">
                  <a:pos x="572" y="167"/>
                </a:cxn>
                <a:cxn ang="0">
                  <a:pos x="584" y="136"/>
                </a:cxn>
                <a:cxn ang="0">
                  <a:pos x="548" y="126"/>
                </a:cxn>
                <a:cxn ang="0">
                  <a:pos x="525" y="97"/>
                </a:cxn>
                <a:cxn ang="0">
                  <a:pos x="511" y="65"/>
                </a:cxn>
                <a:cxn ang="0">
                  <a:pos x="527" y="28"/>
                </a:cxn>
              </a:cxnLst>
              <a:rect l="0" t="0" r="r" b="b"/>
              <a:pathLst>
                <a:path w="599" h="406">
                  <a:moveTo>
                    <a:pt x="536" y="27"/>
                  </a:moveTo>
                  <a:cubicBezTo>
                    <a:pt x="533" y="28"/>
                    <a:pt x="531" y="25"/>
                    <a:pt x="528" y="25"/>
                  </a:cubicBezTo>
                  <a:cubicBezTo>
                    <a:pt x="528" y="24"/>
                    <a:pt x="528" y="23"/>
                    <a:pt x="527" y="22"/>
                  </a:cubicBezTo>
                  <a:cubicBezTo>
                    <a:pt x="527" y="23"/>
                    <a:pt x="525" y="21"/>
                    <a:pt x="525" y="21"/>
                  </a:cubicBezTo>
                  <a:cubicBezTo>
                    <a:pt x="522" y="20"/>
                    <a:pt x="520" y="21"/>
                    <a:pt x="519" y="24"/>
                  </a:cubicBezTo>
                  <a:cubicBezTo>
                    <a:pt x="518" y="26"/>
                    <a:pt x="517" y="28"/>
                    <a:pt x="516" y="30"/>
                  </a:cubicBezTo>
                  <a:cubicBezTo>
                    <a:pt x="516" y="33"/>
                    <a:pt x="514" y="34"/>
                    <a:pt x="512" y="36"/>
                  </a:cubicBezTo>
                  <a:cubicBezTo>
                    <a:pt x="511" y="37"/>
                    <a:pt x="509" y="38"/>
                    <a:pt x="507" y="39"/>
                  </a:cubicBezTo>
                  <a:cubicBezTo>
                    <a:pt x="506" y="39"/>
                    <a:pt x="505" y="40"/>
                    <a:pt x="504" y="40"/>
                  </a:cubicBezTo>
                  <a:cubicBezTo>
                    <a:pt x="503" y="40"/>
                    <a:pt x="501" y="40"/>
                    <a:pt x="501" y="41"/>
                  </a:cubicBezTo>
                  <a:cubicBezTo>
                    <a:pt x="500" y="41"/>
                    <a:pt x="500" y="43"/>
                    <a:pt x="500" y="44"/>
                  </a:cubicBezTo>
                  <a:cubicBezTo>
                    <a:pt x="499" y="45"/>
                    <a:pt x="499" y="46"/>
                    <a:pt x="499" y="47"/>
                  </a:cubicBezTo>
                  <a:cubicBezTo>
                    <a:pt x="498" y="49"/>
                    <a:pt x="498" y="48"/>
                    <a:pt x="497" y="50"/>
                  </a:cubicBezTo>
                  <a:cubicBezTo>
                    <a:pt x="497" y="51"/>
                    <a:pt x="496" y="51"/>
                    <a:pt x="496" y="53"/>
                  </a:cubicBezTo>
                  <a:cubicBezTo>
                    <a:pt x="495" y="53"/>
                    <a:pt x="493" y="53"/>
                    <a:pt x="492" y="53"/>
                  </a:cubicBezTo>
                  <a:cubicBezTo>
                    <a:pt x="492" y="51"/>
                    <a:pt x="489" y="47"/>
                    <a:pt x="488" y="46"/>
                  </a:cubicBezTo>
                  <a:cubicBezTo>
                    <a:pt x="486" y="46"/>
                    <a:pt x="485" y="47"/>
                    <a:pt x="484" y="47"/>
                  </a:cubicBezTo>
                  <a:cubicBezTo>
                    <a:pt x="481" y="47"/>
                    <a:pt x="477" y="44"/>
                    <a:pt x="479" y="40"/>
                  </a:cubicBezTo>
                  <a:cubicBezTo>
                    <a:pt x="476" y="39"/>
                    <a:pt x="474" y="38"/>
                    <a:pt x="476" y="35"/>
                  </a:cubicBezTo>
                  <a:cubicBezTo>
                    <a:pt x="477" y="33"/>
                    <a:pt x="478" y="33"/>
                    <a:pt x="478" y="30"/>
                  </a:cubicBezTo>
                  <a:cubicBezTo>
                    <a:pt x="478" y="29"/>
                    <a:pt x="479" y="27"/>
                    <a:pt x="479" y="25"/>
                  </a:cubicBezTo>
                  <a:cubicBezTo>
                    <a:pt x="479" y="23"/>
                    <a:pt x="478" y="23"/>
                    <a:pt x="476" y="22"/>
                  </a:cubicBezTo>
                  <a:cubicBezTo>
                    <a:pt x="476" y="22"/>
                    <a:pt x="474" y="21"/>
                    <a:pt x="474" y="21"/>
                  </a:cubicBezTo>
                  <a:cubicBezTo>
                    <a:pt x="474" y="21"/>
                    <a:pt x="474" y="21"/>
                    <a:pt x="473" y="21"/>
                  </a:cubicBezTo>
                  <a:cubicBezTo>
                    <a:pt x="473" y="21"/>
                    <a:pt x="472" y="20"/>
                    <a:pt x="472" y="20"/>
                  </a:cubicBezTo>
                  <a:cubicBezTo>
                    <a:pt x="470" y="19"/>
                    <a:pt x="469" y="19"/>
                    <a:pt x="469" y="17"/>
                  </a:cubicBezTo>
                  <a:cubicBezTo>
                    <a:pt x="469" y="14"/>
                    <a:pt x="469" y="13"/>
                    <a:pt x="468" y="11"/>
                  </a:cubicBezTo>
                  <a:cubicBezTo>
                    <a:pt x="468" y="10"/>
                    <a:pt x="467" y="8"/>
                    <a:pt x="466" y="8"/>
                  </a:cubicBezTo>
                  <a:cubicBezTo>
                    <a:pt x="465" y="7"/>
                    <a:pt x="464" y="8"/>
                    <a:pt x="464" y="7"/>
                  </a:cubicBezTo>
                  <a:cubicBezTo>
                    <a:pt x="463" y="7"/>
                    <a:pt x="463" y="6"/>
                    <a:pt x="463" y="6"/>
                  </a:cubicBezTo>
                  <a:cubicBezTo>
                    <a:pt x="461" y="3"/>
                    <a:pt x="458" y="0"/>
                    <a:pt x="455" y="2"/>
                  </a:cubicBezTo>
                  <a:cubicBezTo>
                    <a:pt x="454" y="3"/>
                    <a:pt x="453" y="5"/>
                    <a:pt x="453" y="6"/>
                  </a:cubicBezTo>
                  <a:cubicBezTo>
                    <a:pt x="451" y="8"/>
                    <a:pt x="451" y="8"/>
                    <a:pt x="449" y="8"/>
                  </a:cubicBezTo>
                  <a:cubicBezTo>
                    <a:pt x="449" y="8"/>
                    <a:pt x="447" y="8"/>
                    <a:pt x="447" y="8"/>
                  </a:cubicBezTo>
                  <a:cubicBezTo>
                    <a:pt x="446" y="8"/>
                    <a:pt x="447" y="9"/>
                    <a:pt x="446" y="10"/>
                  </a:cubicBezTo>
                  <a:cubicBezTo>
                    <a:pt x="445" y="10"/>
                    <a:pt x="441" y="10"/>
                    <a:pt x="440" y="10"/>
                  </a:cubicBezTo>
                  <a:cubicBezTo>
                    <a:pt x="440" y="9"/>
                    <a:pt x="440" y="9"/>
                    <a:pt x="440" y="8"/>
                  </a:cubicBezTo>
                  <a:cubicBezTo>
                    <a:pt x="439" y="8"/>
                    <a:pt x="438" y="8"/>
                    <a:pt x="437" y="8"/>
                  </a:cubicBezTo>
                  <a:cubicBezTo>
                    <a:pt x="435" y="8"/>
                    <a:pt x="435" y="7"/>
                    <a:pt x="434" y="9"/>
                  </a:cubicBezTo>
                  <a:cubicBezTo>
                    <a:pt x="433" y="10"/>
                    <a:pt x="434" y="14"/>
                    <a:pt x="434" y="16"/>
                  </a:cubicBezTo>
                  <a:cubicBezTo>
                    <a:pt x="434" y="16"/>
                    <a:pt x="435" y="17"/>
                    <a:pt x="435" y="18"/>
                  </a:cubicBezTo>
                  <a:cubicBezTo>
                    <a:pt x="435" y="19"/>
                    <a:pt x="435" y="19"/>
                    <a:pt x="435" y="20"/>
                  </a:cubicBezTo>
                  <a:cubicBezTo>
                    <a:pt x="436" y="23"/>
                    <a:pt x="437" y="24"/>
                    <a:pt x="438" y="27"/>
                  </a:cubicBezTo>
                  <a:cubicBezTo>
                    <a:pt x="439" y="28"/>
                    <a:pt x="438" y="30"/>
                    <a:pt x="438" y="31"/>
                  </a:cubicBezTo>
                  <a:cubicBezTo>
                    <a:pt x="437" y="34"/>
                    <a:pt x="438" y="34"/>
                    <a:pt x="439" y="36"/>
                  </a:cubicBezTo>
                  <a:cubicBezTo>
                    <a:pt x="440" y="38"/>
                    <a:pt x="439" y="39"/>
                    <a:pt x="438" y="40"/>
                  </a:cubicBezTo>
                  <a:cubicBezTo>
                    <a:pt x="437" y="42"/>
                    <a:pt x="437" y="45"/>
                    <a:pt x="436" y="46"/>
                  </a:cubicBezTo>
                  <a:cubicBezTo>
                    <a:pt x="435" y="47"/>
                    <a:pt x="434" y="48"/>
                    <a:pt x="433" y="49"/>
                  </a:cubicBezTo>
                  <a:cubicBezTo>
                    <a:pt x="431" y="50"/>
                    <a:pt x="429" y="51"/>
                    <a:pt x="426" y="52"/>
                  </a:cubicBezTo>
                  <a:cubicBezTo>
                    <a:pt x="424" y="53"/>
                    <a:pt x="423" y="54"/>
                    <a:pt x="422" y="56"/>
                  </a:cubicBezTo>
                  <a:cubicBezTo>
                    <a:pt x="422" y="58"/>
                    <a:pt x="423" y="58"/>
                    <a:pt x="420" y="58"/>
                  </a:cubicBezTo>
                  <a:cubicBezTo>
                    <a:pt x="416" y="59"/>
                    <a:pt x="413" y="57"/>
                    <a:pt x="409" y="56"/>
                  </a:cubicBezTo>
                  <a:cubicBezTo>
                    <a:pt x="409" y="55"/>
                    <a:pt x="409" y="53"/>
                    <a:pt x="408" y="52"/>
                  </a:cubicBezTo>
                  <a:cubicBezTo>
                    <a:pt x="408" y="51"/>
                    <a:pt x="407" y="50"/>
                    <a:pt x="406" y="50"/>
                  </a:cubicBezTo>
                  <a:cubicBezTo>
                    <a:pt x="404" y="48"/>
                    <a:pt x="401" y="46"/>
                    <a:pt x="399" y="48"/>
                  </a:cubicBezTo>
                  <a:cubicBezTo>
                    <a:pt x="398" y="49"/>
                    <a:pt x="398" y="50"/>
                    <a:pt x="397" y="51"/>
                  </a:cubicBezTo>
                  <a:cubicBezTo>
                    <a:pt x="397" y="52"/>
                    <a:pt x="397" y="52"/>
                    <a:pt x="396" y="52"/>
                  </a:cubicBezTo>
                  <a:cubicBezTo>
                    <a:pt x="396" y="53"/>
                    <a:pt x="394" y="53"/>
                    <a:pt x="393" y="54"/>
                  </a:cubicBezTo>
                  <a:cubicBezTo>
                    <a:pt x="391" y="56"/>
                    <a:pt x="391" y="60"/>
                    <a:pt x="392" y="62"/>
                  </a:cubicBezTo>
                  <a:cubicBezTo>
                    <a:pt x="391" y="62"/>
                    <a:pt x="389" y="65"/>
                    <a:pt x="388" y="66"/>
                  </a:cubicBezTo>
                  <a:cubicBezTo>
                    <a:pt x="386" y="68"/>
                    <a:pt x="385" y="71"/>
                    <a:pt x="383" y="73"/>
                  </a:cubicBezTo>
                  <a:cubicBezTo>
                    <a:pt x="380" y="77"/>
                    <a:pt x="374" y="74"/>
                    <a:pt x="369" y="75"/>
                  </a:cubicBezTo>
                  <a:cubicBezTo>
                    <a:pt x="370" y="76"/>
                    <a:pt x="372" y="76"/>
                    <a:pt x="373" y="76"/>
                  </a:cubicBezTo>
                  <a:cubicBezTo>
                    <a:pt x="373" y="75"/>
                    <a:pt x="372" y="75"/>
                    <a:pt x="372" y="74"/>
                  </a:cubicBezTo>
                  <a:cubicBezTo>
                    <a:pt x="371" y="73"/>
                    <a:pt x="372" y="72"/>
                    <a:pt x="372" y="71"/>
                  </a:cubicBezTo>
                  <a:cubicBezTo>
                    <a:pt x="371" y="69"/>
                    <a:pt x="372" y="68"/>
                    <a:pt x="370" y="67"/>
                  </a:cubicBezTo>
                  <a:cubicBezTo>
                    <a:pt x="369" y="65"/>
                    <a:pt x="367" y="66"/>
                    <a:pt x="366" y="64"/>
                  </a:cubicBezTo>
                  <a:cubicBezTo>
                    <a:pt x="365" y="62"/>
                    <a:pt x="364" y="59"/>
                    <a:pt x="364" y="58"/>
                  </a:cubicBezTo>
                  <a:cubicBezTo>
                    <a:pt x="361" y="58"/>
                    <a:pt x="360" y="56"/>
                    <a:pt x="357" y="55"/>
                  </a:cubicBezTo>
                  <a:cubicBezTo>
                    <a:pt x="356" y="54"/>
                    <a:pt x="355" y="55"/>
                    <a:pt x="355" y="54"/>
                  </a:cubicBezTo>
                  <a:cubicBezTo>
                    <a:pt x="354" y="54"/>
                    <a:pt x="353" y="53"/>
                    <a:pt x="352" y="53"/>
                  </a:cubicBezTo>
                  <a:cubicBezTo>
                    <a:pt x="351" y="52"/>
                    <a:pt x="349" y="53"/>
                    <a:pt x="348" y="52"/>
                  </a:cubicBezTo>
                  <a:cubicBezTo>
                    <a:pt x="346" y="52"/>
                    <a:pt x="345" y="51"/>
                    <a:pt x="343" y="51"/>
                  </a:cubicBezTo>
                  <a:cubicBezTo>
                    <a:pt x="342" y="51"/>
                    <a:pt x="339" y="50"/>
                    <a:pt x="338" y="51"/>
                  </a:cubicBezTo>
                  <a:cubicBezTo>
                    <a:pt x="336" y="52"/>
                    <a:pt x="336" y="54"/>
                    <a:pt x="335" y="56"/>
                  </a:cubicBezTo>
                  <a:cubicBezTo>
                    <a:pt x="335" y="60"/>
                    <a:pt x="335" y="64"/>
                    <a:pt x="336" y="68"/>
                  </a:cubicBezTo>
                  <a:cubicBezTo>
                    <a:pt x="337" y="71"/>
                    <a:pt x="339" y="76"/>
                    <a:pt x="341" y="79"/>
                  </a:cubicBezTo>
                  <a:cubicBezTo>
                    <a:pt x="342" y="81"/>
                    <a:pt x="344" y="81"/>
                    <a:pt x="346" y="83"/>
                  </a:cubicBezTo>
                  <a:cubicBezTo>
                    <a:pt x="347" y="85"/>
                    <a:pt x="347" y="87"/>
                    <a:pt x="347" y="89"/>
                  </a:cubicBezTo>
                  <a:cubicBezTo>
                    <a:pt x="348" y="92"/>
                    <a:pt x="348" y="96"/>
                    <a:pt x="348" y="99"/>
                  </a:cubicBezTo>
                  <a:cubicBezTo>
                    <a:pt x="349" y="103"/>
                    <a:pt x="350" y="110"/>
                    <a:pt x="349" y="114"/>
                  </a:cubicBezTo>
                  <a:cubicBezTo>
                    <a:pt x="346" y="114"/>
                    <a:pt x="346" y="112"/>
                    <a:pt x="346" y="110"/>
                  </a:cubicBezTo>
                  <a:cubicBezTo>
                    <a:pt x="346" y="108"/>
                    <a:pt x="346" y="106"/>
                    <a:pt x="346" y="104"/>
                  </a:cubicBezTo>
                  <a:cubicBezTo>
                    <a:pt x="345" y="102"/>
                    <a:pt x="344" y="101"/>
                    <a:pt x="343" y="99"/>
                  </a:cubicBezTo>
                  <a:cubicBezTo>
                    <a:pt x="341" y="96"/>
                    <a:pt x="342" y="94"/>
                    <a:pt x="341" y="91"/>
                  </a:cubicBezTo>
                  <a:cubicBezTo>
                    <a:pt x="338" y="91"/>
                    <a:pt x="339" y="85"/>
                    <a:pt x="338" y="84"/>
                  </a:cubicBezTo>
                  <a:cubicBezTo>
                    <a:pt x="338" y="83"/>
                    <a:pt x="335" y="82"/>
                    <a:pt x="335" y="82"/>
                  </a:cubicBezTo>
                  <a:cubicBezTo>
                    <a:pt x="333" y="81"/>
                    <a:pt x="332" y="81"/>
                    <a:pt x="331" y="81"/>
                  </a:cubicBezTo>
                  <a:cubicBezTo>
                    <a:pt x="329" y="80"/>
                    <a:pt x="327" y="79"/>
                    <a:pt x="326" y="77"/>
                  </a:cubicBezTo>
                  <a:cubicBezTo>
                    <a:pt x="326" y="76"/>
                    <a:pt x="326" y="73"/>
                    <a:pt x="326" y="71"/>
                  </a:cubicBezTo>
                  <a:cubicBezTo>
                    <a:pt x="326" y="67"/>
                    <a:pt x="323" y="66"/>
                    <a:pt x="320" y="64"/>
                  </a:cubicBezTo>
                  <a:cubicBezTo>
                    <a:pt x="319" y="65"/>
                    <a:pt x="316" y="67"/>
                    <a:pt x="316" y="68"/>
                  </a:cubicBezTo>
                  <a:cubicBezTo>
                    <a:pt x="315" y="66"/>
                    <a:pt x="316" y="62"/>
                    <a:pt x="318" y="62"/>
                  </a:cubicBezTo>
                  <a:cubicBezTo>
                    <a:pt x="319" y="60"/>
                    <a:pt x="322" y="56"/>
                    <a:pt x="318" y="54"/>
                  </a:cubicBezTo>
                  <a:cubicBezTo>
                    <a:pt x="316" y="54"/>
                    <a:pt x="313" y="55"/>
                    <a:pt x="312" y="56"/>
                  </a:cubicBezTo>
                  <a:cubicBezTo>
                    <a:pt x="312" y="53"/>
                    <a:pt x="313" y="51"/>
                    <a:pt x="310" y="51"/>
                  </a:cubicBezTo>
                  <a:cubicBezTo>
                    <a:pt x="309" y="51"/>
                    <a:pt x="307" y="50"/>
                    <a:pt x="307" y="51"/>
                  </a:cubicBezTo>
                  <a:cubicBezTo>
                    <a:pt x="306" y="51"/>
                    <a:pt x="306" y="53"/>
                    <a:pt x="305" y="53"/>
                  </a:cubicBezTo>
                  <a:cubicBezTo>
                    <a:pt x="304" y="49"/>
                    <a:pt x="293" y="58"/>
                    <a:pt x="294" y="62"/>
                  </a:cubicBezTo>
                  <a:cubicBezTo>
                    <a:pt x="296" y="62"/>
                    <a:pt x="297" y="65"/>
                    <a:pt x="295" y="66"/>
                  </a:cubicBezTo>
                  <a:cubicBezTo>
                    <a:pt x="293" y="64"/>
                    <a:pt x="291" y="65"/>
                    <a:pt x="288" y="65"/>
                  </a:cubicBezTo>
                  <a:cubicBezTo>
                    <a:pt x="285" y="65"/>
                    <a:pt x="282" y="64"/>
                    <a:pt x="280" y="65"/>
                  </a:cubicBezTo>
                  <a:cubicBezTo>
                    <a:pt x="278" y="65"/>
                    <a:pt x="278" y="67"/>
                    <a:pt x="277" y="67"/>
                  </a:cubicBezTo>
                  <a:cubicBezTo>
                    <a:pt x="276" y="69"/>
                    <a:pt x="276" y="68"/>
                    <a:pt x="275" y="69"/>
                  </a:cubicBezTo>
                  <a:cubicBezTo>
                    <a:pt x="274" y="72"/>
                    <a:pt x="275" y="78"/>
                    <a:pt x="275" y="81"/>
                  </a:cubicBezTo>
                  <a:cubicBezTo>
                    <a:pt x="275" y="82"/>
                    <a:pt x="276" y="83"/>
                    <a:pt x="276" y="85"/>
                  </a:cubicBezTo>
                  <a:cubicBezTo>
                    <a:pt x="276" y="86"/>
                    <a:pt x="276" y="86"/>
                    <a:pt x="276" y="87"/>
                  </a:cubicBezTo>
                  <a:cubicBezTo>
                    <a:pt x="276" y="88"/>
                    <a:pt x="277" y="89"/>
                    <a:pt x="277" y="89"/>
                  </a:cubicBezTo>
                  <a:cubicBezTo>
                    <a:pt x="277" y="91"/>
                    <a:pt x="277" y="92"/>
                    <a:pt x="277" y="93"/>
                  </a:cubicBezTo>
                  <a:cubicBezTo>
                    <a:pt x="277" y="94"/>
                    <a:pt x="278" y="95"/>
                    <a:pt x="278" y="96"/>
                  </a:cubicBezTo>
                  <a:cubicBezTo>
                    <a:pt x="278" y="97"/>
                    <a:pt x="279" y="98"/>
                    <a:pt x="279" y="99"/>
                  </a:cubicBezTo>
                  <a:cubicBezTo>
                    <a:pt x="280" y="102"/>
                    <a:pt x="280" y="105"/>
                    <a:pt x="276" y="105"/>
                  </a:cubicBezTo>
                  <a:cubicBezTo>
                    <a:pt x="274" y="105"/>
                    <a:pt x="272" y="104"/>
                    <a:pt x="270" y="104"/>
                  </a:cubicBezTo>
                  <a:cubicBezTo>
                    <a:pt x="270" y="105"/>
                    <a:pt x="269" y="107"/>
                    <a:pt x="268" y="107"/>
                  </a:cubicBezTo>
                  <a:cubicBezTo>
                    <a:pt x="267" y="105"/>
                    <a:pt x="265" y="105"/>
                    <a:pt x="264" y="104"/>
                  </a:cubicBezTo>
                  <a:cubicBezTo>
                    <a:pt x="264" y="102"/>
                    <a:pt x="264" y="99"/>
                    <a:pt x="264" y="97"/>
                  </a:cubicBezTo>
                  <a:cubicBezTo>
                    <a:pt x="264" y="94"/>
                    <a:pt x="264" y="91"/>
                    <a:pt x="261" y="89"/>
                  </a:cubicBezTo>
                  <a:cubicBezTo>
                    <a:pt x="259" y="88"/>
                    <a:pt x="259" y="89"/>
                    <a:pt x="257" y="88"/>
                  </a:cubicBezTo>
                  <a:cubicBezTo>
                    <a:pt x="256" y="86"/>
                    <a:pt x="256" y="85"/>
                    <a:pt x="255" y="83"/>
                  </a:cubicBezTo>
                  <a:cubicBezTo>
                    <a:pt x="254" y="81"/>
                    <a:pt x="253" y="80"/>
                    <a:pt x="252" y="79"/>
                  </a:cubicBezTo>
                  <a:cubicBezTo>
                    <a:pt x="251" y="77"/>
                    <a:pt x="251" y="76"/>
                    <a:pt x="251" y="73"/>
                  </a:cubicBezTo>
                  <a:cubicBezTo>
                    <a:pt x="250" y="73"/>
                    <a:pt x="247" y="72"/>
                    <a:pt x="246" y="72"/>
                  </a:cubicBezTo>
                  <a:cubicBezTo>
                    <a:pt x="244" y="70"/>
                    <a:pt x="245" y="67"/>
                    <a:pt x="244" y="65"/>
                  </a:cubicBezTo>
                  <a:cubicBezTo>
                    <a:pt x="244" y="62"/>
                    <a:pt x="243" y="62"/>
                    <a:pt x="241" y="61"/>
                  </a:cubicBezTo>
                  <a:cubicBezTo>
                    <a:pt x="239" y="60"/>
                    <a:pt x="238" y="59"/>
                    <a:pt x="236" y="58"/>
                  </a:cubicBezTo>
                  <a:cubicBezTo>
                    <a:pt x="231" y="56"/>
                    <a:pt x="229" y="60"/>
                    <a:pt x="227" y="64"/>
                  </a:cubicBezTo>
                  <a:cubicBezTo>
                    <a:pt x="225" y="65"/>
                    <a:pt x="224" y="67"/>
                    <a:pt x="223" y="69"/>
                  </a:cubicBezTo>
                  <a:cubicBezTo>
                    <a:pt x="223" y="69"/>
                    <a:pt x="222" y="69"/>
                    <a:pt x="222" y="70"/>
                  </a:cubicBezTo>
                  <a:cubicBezTo>
                    <a:pt x="221" y="71"/>
                    <a:pt x="221" y="74"/>
                    <a:pt x="222" y="75"/>
                  </a:cubicBezTo>
                  <a:cubicBezTo>
                    <a:pt x="222" y="78"/>
                    <a:pt x="222" y="80"/>
                    <a:pt x="222" y="83"/>
                  </a:cubicBezTo>
                  <a:cubicBezTo>
                    <a:pt x="222" y="86"/>
                    <a:pt x="225" y="88"/>
                    <a:pt x="226" y="91"/>
                  </a:cubicBezTo>
                  <a:cubicBezTo>
                    <a:pt x="227" y="93"/>
                    <a:pt x="227" y="95"/>
                    <a:pt x="227" y="97"/>
                  </a:cubicBezTo>
                  <a:cubicBezTo>
                    <a:pt x="227" y="101"/>
                    <a:pt x="229" y="105"/>
                    <a:pt x="229" y="108"/>
                  </a:cubicBezTo>
                  <a:cubicBezTo>
                    <a:pt x="228" y="111"/>
                    <a:pt x="228" y="112"/>
                    <a:pt x="228" y="114"/>
                  </a:cubicBezTo>
                  <a:cubicBezTo>
                    <a:pt x="228" y="116"/>
                    <a:pt x="229" y="120"/>
                    <a:pt x="228" y="122"/>
                  </a:cubicBezTo>
                  <a:cubicBezTo>
                    <a:pt x="227" y="122"/>
                    <a:pt x="225" y="123"/>
                    <a:pt x="225" y="124"/>
                  </a:cubicBezTo>
                  <a:cubicBezTo>
                    <a:pt x="224" y="125"/>
                    <a:pt x="225" y="127"/>
                    <a:pt x="224" y="128"/>
                  </a:cubicBezTo>
                  <a:cubicBezTo>
                    <a:pt x="223" y="129"/>
                    <a:pt x="221" y="128"/>
                    <a:pt x="220" y="128"/>
                  </a:cubicBezTo>
                  <a:cubicBezTo>
                    <a:pt x="219" y="131"/>
                    <a:pt x="221" y="132"/>
                    <a:pt x="221" y="134"/>
                  </a:cubicBezTo>
                  <a:cubicBezTo>
                    <a:pt x="220" y="136"/>
                    <a:pt x="219" y="137"/>
                    <a:pt x="219" y="139"/>
                  </a:cubicBezTo>
                  <a:cubicBezTo>
                    <a:pt x="219" y="140"/>
                    <a:pt x="219" y="142"/>
                    <a:pt x="219" y="143"/>
                  </a:cubicBezTo>
                  <a:cubicBezTo>
                    <a:pt x="219" y="143"/>
                    <a:pt x="218" y="143"/>
                    <a:pt x="218" y="143"/>
                  </a:cubicBezTo>
                  <a:cubicBezTo>
                    <a:pt x="217" y="140"/>
                    <a:pt x="218" y="137"/>
                    <a:pt x="217" y="135"/>
                  </a:cubicBezTo>
                  <a:cubicBezTo>
                    <a:pt x="216" y="134"/>
                    <a:pt x="215" y="133"/>
                    <a:pt x="214" y="132"/>
                  </a:cubicBezTo>
                  <a:cubicBezTo>
                    <a:pt x="214" y="131"/>
                    <a:pt x="212" y="129"/>
                    <a:pt x="212" y="127"/>
                  </a:cubicBezTo>
                  <a:cubicBezTo>
                    <a:pt x="211" y="123"/>
                    <a:pt x="215" y="117"/>
                    <a:pt x="212" y="113"/>
                  </a:cubicBezTo>
                  <a:cubicBezTo>
                    <a:pt x="210" y="111"/>
                    <a:pt x="210" y="113"/>
                    <a:pt x="208" y="114"/>
                  </a:cubicBezTo>
                  <a:cubicBezTo>
                    <a:pt x="206" y="116"/>
                    <a:pt x="205" y="118"/>
                    <a:pt x="204" y="120"/>
                  </a:cubicBezTo>
                  <a:cubicBezTo>
                    <a:pt x="201" y="122"/>
                    <a:pt x="197" y="125"/>
                    <a:pt x="196" y="128"/>
                  </a:cubicBezTo>
                  <a:cubicBezTo>
                    <a:pt x="194" y="132"/>
                    <a:pt x="196" y="136"/>
                    <a:pt x="195" y="140"/>
                  </a:cubicBezTo>
                  <a:cubicBezTo>
                    <a:pt x="195" y="142"/>
                    <a:pt x="193" y="143"/>
                    <a:pt x="193" y="144"/>
                  </a:cubicBezTo>
                  <a:cubicBezTo>
                    <a:pt x="191" y="146"/>
                    <a:pt x="191" y="147"/>
                    <a:pt x="191" y="149"/>
                  </a:cubicBezTo>
                  <a:cubicBezTo>
                    <a:pt x="191" y="153"/>
                    <a:pt x="191" y="157"/>
                    <a:pt x="193" y="160"/>
                  </a:cubicBezTo>
                  <a:cubicBezTo>
                    <a:pt x="192" y="158"/>
                    <a:pt x="191" y="154"/>
                    <a:pt x="190" y="151"/>
                  </a:cubicBezTo>
                  <a:cubicBezTo>
                    <a:pt x="189" y="150"/>
                    <a:pt x="188" y="149"/>
                    <a:pt x="187" y="148"/>
                  </a:cubicBezTo>
                  <a:cubicBezTo>
                    <a:pt x="186" y="147"/>
                    <a:pt x="186" y="145"/>
                    <a:pt x="185" y="144"/>
                  </a:cubicBezTo>
                  <a:cubicBezTo>
                    <a:pt x="183" y="148"/>
                    <a:pt x="183" y="152"/>
                    <a:pt x="183" y="156"/>
                  </a:cubicBezTo>
                  <a:cubicBezTo>
                    <a:pt x="183" y="160"/>
                    <a:pt x="183" y="164"/>
                    <a:pt x="183" y="168"/>
                  </a:cubicBezTo>
                  <a:cubicBezTo>
                    <a:pt x="184" y="173"/>
                    <a:pt x="184" y="178"/>
                    <a:pt x="184" y="184"/>
                  </a:cubicBezTo>
                  <a:cubicBezTo>
                    <a:pt x="183" y="182"/>
                    <a:pt x="183" y="180"/>
                    <a:pt x="183" y="178"/>
                  </a:cubicBezTo>
                  <a:cubicBezTo>
                    <a:pt x="183" y="176"/>
                    <a:pt x="183" y="173"/>
                    <a:pt x="183" y="170"/>
                  </a:cubicBezTo>
                  <a:cubicBezTo>
                    <a:pt x="183" y="165"/>
                    <a:pt x="183" y="160"/>
                    <a:pt x="182" y="155"/>
                  </a:cubicBezTo>
                  <a:cubicBezTo>
                    <a:pt x="182" y="151"/>
                    <a:pt x="180" y="147"/>
                    <a:pt x="176" y="146"/>
                  </a:cubicBezTo>
                  <a:cubicBezTo>
                    <a:pt x="175" y="145"/>
                    <a:pt x="172" y="145"/>
                    <a:pt x="171" y="145"/>
                  </a:cubicBezTo>
                  <a:cubicBezTo>
                    <a:pt x="169" y="146"/>
                    <a:pt x="167" y="148"/>
                    <a:pt x="165" y="148"/>
                  </a:cubicBezTo>
                  <a:cubicBezTo>
                    <a:pt x="167" y="146"/>
                    <a:pt x="168" y="143"/>
                    <a:pt x="171" y="141"/>
                  </a:cubicBezTo>
                  <a:cubicBezTo>
                    <a:pt x="173" y="138"/>
                    <a:pt x="175" y="139"/>
                    <a:pt x="176" y="135"/>
                  </a:cubicBezTo>
                  <a:cubicBezTo>
                    <a:pt x="176" y="132"/>
                    <a:pt x="175" y="131"/>
                    <a:pt x="172" y="130"/>
                  </a:cubicBezTo>
                  <a:cubicBezTo>
                    <a:pt x="169" y="130"/>
                    <a:pt x="169" y="131"/>
                    <a:pt x="169" y="127"/>
                  </a:cubicBezTo>
                  <a:cubicBezTo>
                    <a:pt x="170" y="125"/>
                    <a:pt x="169" y="123"/>
                    <a:pt x="167" y="122"/>
                  </a:cubicBezTo>
                  <a:cubicBezTo>
                    <a:pt x="164" y="121"/>
                    <a:pt x="162" y="123"/>
                    <a:pt x="160" y="121"/>
                  </a:cubicBezTo>
                  <a:cubicBezTo>
                    <a:pt x="160" y="120"/>
                    <a:pt x="159" y="119"/>
                    <a:pt x="159" y="118"/>
                  </a:cubicBezTo>
                  <a:cubicBezTo>
                    <a:pt x="158" y="117"/>
                    <a:pt x="157" y="116"/>
                    <a:pt x="157" y="116"/>
                  </a:cubicBezTo>
                  <a:cubicBezTo>
                    <a:pt x="157" y="114"/>
                    <a:pt x="159" y="108"/>
                    <a:pt x="156" y="109"/>
                  </a:cubicBezTo>
                  <a:cubicBezTo>
                    <a:pt x="156" y="107"/>
                    <a:pt x="154" y="105"/>
                    <a:pt x="153" y="105"/>
                  </a:cubicBezTo>
                  <a:cubicBezTo>
                    <a:pt x="153" y="107"/>
                    <a:pt x="157" y="109"/>
                    <a:pt x="159" y="111"/>
                  </a:cubicBezTo>
                  <a:cubicBezTo>
                    <a:pt x="160" y="112"/>
                    <a:pt x="165" y="117"/>
                    <a:pt x="167" y="116"/>
                  </a:cubicBezTo>
                  <a:cubicBezTo>
                    <a:pt x="168" y="115"/>
                    <a:pt x="168" y="114"/>
                    <a:pt x="168" y="114"/>
                  </a:cubicBezTo>
                  <a:cubicBezTo>
                    <a:pt x="169" y="113"/>
                    <a:pt x="169" y="113"/>
                    <a:pt x="170" y="112"/>
                  </a:cubicBezTo>
                  <a:cubicBezTo>
                    <a:pt x="171" y="111"/>
                    <a:pt x="174" y="111"/>
                    <a:pt x="174" y="109"/>
                  </a:cubicBezTo>
                  <a:cubicBezTo>
                    <a:pt x="175" y="105"/>
                    <a:pt x="171" y="105"/>
                    <a:pt x="168" y="105"/>
                  </a:cubicBezTo>
                  <a:cubicBezTo>
                    <a:pt x="172" y="105"/>
                    <a:pt x="173" y="103"/>
                    <a:pt x="175" y="100"/>
                  </a:cubicBezTo>
                  <a:cubicBezTo>
                    <a:pt x="177" y="98"/>
                    <a:pt x="178" y="94"/>
                    <a:pt x="178" y="91"/>
                  </a:cubicBezTo>
                  <a:cubicBezTo>
                    <a:pt x="179" y="88"/>
                    <a:pt x="178" y="84"/>
                    <a:pt x="176" y="83"/>
                  </a:cubicBezTo>
                  <a:cubicBezTo>
                    <a:pt x="173" y="81"/>
                    <a:pt x="170" y="82"/>
                    <a:pt x="167" y="82"/>
                  </a:cubicBezTo>
                  <a:cubicBezTo>
                    <a:pt x="167" y="78"/>
                    <a:pt x="161" y="78"/>
                    <a:pt x="159" y="79"/>
                  </a:cubicBezTo>
                  <a:cubicBezTo>
                    <a:pt x="164" y="78"/>
                    <a:pt x="168" y="77"/>
                    <a:pt x="174" y="77"/>
                  </a:cubicBezTo>
                  <a:cubicBezTo>
                    <a:pt x="176" y="77"/>
                    <a:pt x="178" y="77"/>
                    <a:pt x="177" y="74"/>
                  </a:cubicBezTo>
                  <a:cubicBezTo>
                    <a:pt x="175" y="71"/>
                    <a:pt x="173" y="70"/>
                    <a:pt x="170" y="70"/>
                  </a:cubicBezTo>
                  <a:cubicBezTo>
                    <a:pt x="169" y="70"/>
                    <a:pt x="168" y="70"/>
                    <a:pt x="167" y="71"/>
                  </a:cubicBezTo>
                  <a:cubicBezTo>
                    <a:pt x="166" y="71"/>
                    <a:pt x="166" y="72"/>
                    <a:pt x="165" y="71"/>
                  </a:cubicBezTo>
                  <a:cubicBezTo>
                    <a:pt x="167" y="67"/>
                    <a:pt x="165" y="63"/>
                    <a:pt x="160" y="64"/>
                  </a:cubicBezTo>
                  <a:cubicBezTo>
                    <a:pt x="160" y="66"/>
                    <a:pt x="160" y="69"/>
                    <a:pt x="159" y="71"/>
                  </a:cubicBezTo>
                  <a:cubicBezTo>
                    <a:pt x="158" y="70"/>
                    <a:pt x="156" y="64"/>
                    <a:pt x="154" y="66"/>
                  </a:cubicBezTo>
                  <a:cubicBezTo>
                    <a:pt x="154" y="62"/>
                    <a:pt x="155" y="58"/>
                    <a:pt x="153" y="55"/>
                  </a:cubicBezTo>
                  <a:cubicBezTo>
                    <a:pt x="153" y="54"/>
                    <a:pt x="153" y="52"/>
                    <a:pt x="152" y="51"/>
                  </a:cubicBezTo>
                  <a:cubicBezTo>
                    <a:pt x="151" y="50"/>
                    <a:pt x="147" y="49"/>
                    <a:pt x="146" y="49"/>
                  </a:cubicBezTo>
                  <a:cubicBezTo>
                    <a:pt x="145" y="48"/>
                    <a:pt x="144" y="48"/>
                    <a:pt x="143" y="46"/>
                  </a:cubicBezTo>
                  <a:cubicBezTo>
                    <a:pt x="143" y="45"/>
                    <a:pt x="143" y="42"/>
                    <a:pt x="142" y="41"/>
                  </a:cubicBezTo>
                  <a:cubicBezTo>
                    <a:pt x="141" y="40"/>
                    <a:pt x="140" y="40"/>
                    <a:pt x="138" y="40"/>
                  </a:cubicBezTo>
                  <a:cubicBezTo>
                    <a:pt x="138" y="40"/>
                    <a:pt x="138" y="39"/>
                    <a:pt x="137" y="39"/>
                  </a:cubicBezTo>
                  <a:cubicBezTo>
                    <a:pt x="135" y="38"/>
                    <a:pt x="133" y="39"/>
                    <a:pt x="132" y="39"/>
                  </a:cubicBezTo>
                  <a:cubicBezTo>
                    <a:pt x="131" y="37"/>
                    <a:pt x="133" y="37"/>
                    <a:pt x="133" y="35"/>
                  </a:cubicBezTo>
                  <a:cubicBezTo>
                    <a:pt x="131" y="34"/>
                    <a:pt x="132" y="38"/>
                    <a:pt x="131" y="39"/>
                  </a:cubicBezTo>
                  <a:cubicBezTo>
                    <a:pt x="129" y="40"/>
                    <a:pt x="129" y="37"/>
                    <a:pt x="127" y="37"/>
                  </a:cubicBezTo>
                  <a:cubicBezTo>
                    <a:pt x="126" y="32"/>
                    <a:pt x="129" y="31"/>
                    <a:pt x="125" y="27"/>
                  </a:cubicBezTo>
                  <a:cubicBezTo>
                    <a:pt x="124" y="26"/>
                    <a:pt x="123" y="25"/>
                    <a:pt x="122" y="23"/>
                  </a:cubicBezTo>
                  <a:cubicBezTo>
                    <a:pt x="122" y="22"/>
                    <a:pt x="122" y="21"/>
                    <a:pt x="121" y="21"/>
                  </a:cubicBezTo>
                  <a:cubicBezTo>
                    <a:pt x="120" y="19"/>
                    <a:pt x="119" y="20"/>
                    <a:pt x="118" y="19"/>
                  </a:cubicBezTo>
                  <a:cubicBezTo>
                    <a:pt x="117" y="17"/>
                    <a:pt x="119" y="14"/>
                    <a:pt x="118" y="13"/>
                  </a:cubicBezTo>
                  <a:cubicBezTo>
                    <a:pt x="117" y="11"/>
                    <a:pt x="113" y="10"/>
                    <a:pt x="111" y="11"/>
                  </a:cubicBezTo>
                  <a:cubicBezTo>
                    <a:pt x="107" y="13"/>
                    <a:pt x="115" y="16"/>
                    <a:pt x="114" y="19"/>
                  </a:cubicBezTo>
                  <a:cubicBezTo>
                    <a:pt x="111" y="16"/>
                    <a:pt x="109" y="13"/>
                    <a:pt x="105" y="15"/>
                  </a:cubicBezTo>
                  <a:cubicBezTo>
                    <a:pt x="103" y="16"/>
                    <a:pt x="103" y="19"/>
                    <a:pt x="101" y="19"/>
                  </a:cubicBezTo>
                  <a:cubicBezTo>
                    <a:pt x="99" y="17"/>
                    <a:pt x="97" y="16"/>
                    <a:pt x="95" y="15"/>
                  </a:cubicBezTo>
                  <a:cubicBezTo>
                    <a:pt x="93" y="15"/>
                    <a:pt x="91" y="15"/>
                    <a:pt x="89" y="15"/>
                  </a:cubicBezTo>
                  <a:cubicBezTo>
                    <a:pt x="89" y="17"/>
                    <a:pt x="92" y="17"/>
                    <a:pt x="92" y="19"/>
                  </a:cubicBezTo>
                  <a:cubicBezTo>
                    <a:pt x="89" y="19"/>
                    <a:pt x="88" y="17"/>
                    <a:pt x="85" y="17"/>
                  </a:cubicBezTo>
                  <a:cubicBezTo>
                    <a:pt x="84" y="17"/>
                    <a:pt x="83" y="17"/>
                    <a:pt x="81" y="17"/>
                  </a:cubicBezTo>
                  <a:cubicBezTo>
                    <a:pt x="79" y="17"/>
                    <a:pt x="79" y="17"/>
                    <a:pt x="78" y="15"/>
                  </a:cubicBezTo>
                  <a:cubicBezTo>
                    <a:pt x="76" y="18"/>
                    <a:pt x="78" y="18"/>
                    <a:pt x="79" y="19"/>
                  </a:cubicBezTo>
                  <a:cubicBezTo>
                    <a:pt x="81" y="21"/>
                    <a:pt x="80" y="21"/>
                    <a:pt x="80" y="23"/>
                  </a:cubicBezTo>
                  <a:cubicBezTo>
                    <a:pt x="81" y="28"/>
                    <a:pt x="80" y="27"/>
                    <a:pt x="76" y="27"/>
                  </a:cubicBezTo>
                  <a:cubicBezTo>
                    <a:pt x="75" y="27"/>
                    <a:pt x="74" y="27"/>
                    <a:pt x="73" y="28"/>
                  </a:cubicBezTo>
                  <a:cubicBezTo>
                    <a:pt x="72" y="31"/>
                    <a:pt x="76" y="32"/>
                    <a:pt x="77" y="33"/>
                  </a:cubicBezTo>
                  <a:cubicBezTo>
                    <a:pt x="78" y="35"/>
                    <a:pt x="78" y="36"/>
                    <a:pt x="78" y="37"/>
                  </a:cubicBezTo>
                  <a:cubicBezTo>
                    <a:pt x="79" y="40"/>
                    <a:pt x="81" y="40"/>
                    <a:pt x="82" y="42"/>
                  </a:cubicBezTo>
                  <a:cubicBezTo>
                    <a:pt x="84" y="44"/>
                    <a:pt x="83" y="46"/>
                    <a:pt x="83" y="48"/>
                  </a:cubicBezTo>
                  <a:cubicBezTo>
                    <a:pt x="84" y="51"/>
                    <a:pt x="87" y="53"/>
                    <a:pt x="89" y="55"/>
                  </a:cubicBezTo>
                  <a:cubicBezTo>
                    <a:pt x="92" y="57"/>
                    <a:pt x="95" y="58"/>
                    <a:pt x="99" y="58"/>
                  </a:cubicBezTo>
                  <a:cubicBezTo>
                    <a:pt x="101" y="58"/>
                    <a:pt x="103" y="59"/>
                    <a:pt x="105" y="61"/>
                  </a:cubicBezTo>
                  <a:cubicBezTo>
                    <a:pt x="105" y="61"/>
                    <a:pt x="107" y="62"/>
                    <a:pt x="107" y="62"/>
                  </a:cubicBezTo>
                  <a:cubicBezTo>
                    <a:pt x="108" y="63"/>
                    <a:pt x="108" y="64"/>
                    <a:pt x="108" y="64"/>
                  </a:cubicBezTo>
                  <a:cubicBezTo>
                    <a:pt x="110" y="66"/>
                    <a:pt x="110" y="65"/>
                    <a:pt x="112" y="66"/>
                  </a:cubicBezTo>
                  <a:cubicBezTo>
                    <a:pt x="113" y="66"/>
                    <a:pt x="116" y="69"/>
                    <a:pt x="113" y="70"/>
                  </a:cubicBezTo>
                  <a:cubicBezTo>
                    <a:pt x="113" y="73"/>
                    <a:pt x="115" y="74"/>
                    <a:pt x="116" y="77"/>
                  </a:cubicBezTo>
                  <a:cubicBezTo>
                    <a:pt x="118" y="81"/>
                    <a:pt x="118" y="86"/>
                    <a:pt x="120" y="90"/>
                  </a:cubicBezTo>
                  <a:cubicBezTo>
                    <a:pt x="120" y="88"/>
                    <a:pt x="117" y="85"/>
                    <a:pt x="116" y="84"/>
                  </a:cubicBezTo>
                  <a:cubicBezTo>
                    <a:pt x="115" y="83"/>
                    <a:pt x="114" y="83"/>
                    <a:pt x="114" y="81"/>
                  </a:cubicBezTo>
                  <a:cubicBezTo>
                    <a:pt x="113" y="81"/>
                    <a:pt x="112" y="81"/>
                    <a:pt x="111" y="81"/>
                  </a:cubicBezTo>
                  <a:cubicBezTo>
                    <a:pt x="111" y="85"/>
                    <a:pt x="112" y="87"/>
                    <a:pt x="109" y="90"/>
                  </a:cubicBezTo>
                  <a:cubicBezTo>
                    <a:pt x="108" y="90"/>
                    <a:pt x="108" y="91"/>
                    <a:pt x="107" y="92"/>
                  </a:cubicBezTo>
                  <a:cubicBezTo>
                    <a:pt x="106" y="93"/>
                    <a:pt x="104" y="95"/>
                    <a:pt x="103" y="95"/>
                  </a:cubicBezTo>
                  <a:cubicBezTo>
                    <a:pt x="100" y="94"/>
                    <a:pt x="104" y="86"/>
                    <a:pt x="105" y="84"/>
                  </a:cubicBezTo>
                  <a:cubicBezTo>
                    <a:pt x="105" y="81"/>
                    <a:pt x="105" y="75"/>
                    <a:pt x="103" y="73"/>
                  </a:cubicBezTo>
                  <a:cubicBezTo>
                    <a:pt x="100" y="69"/>
                    <a:pt x="90" y="69"/>
                    <a:pt x="90" y="75"/>
                  </a:cubicBezTo>
                  <a:cubicBezTo>
                    <a:pt x="89" y="74"/>
                    <a:pt x="89" y="73"/>
                    <a:pt x="89" y="72"/>
                  </a:cubicBezTo>
                  <a:cubicBezTo>
                    <a:pt x="88" y="72"/>
                    <a:pt x="88" y="71"/>
                    <a:pt x="88" y="70"/>
                  </a:cubicBezTo>
                  <a:cubicBezTo>
                    <a:pt x="88" y="69"/>
                    <a:pt x="88" y="68"/>
                    <a:pt x="88" y="67"/>
                  </a:cubicBezTo>
                  <a:cubicBezTo>
                    <a:pt x="87" y="65"/>
                    <a:pt x="85" y="65"/>
                    <a:pt x="83" y="64"/>
                  </a:cubicBezTo>
                  <a:cubicBezTo>
                    <a:pt x="82" y="62"/>
                    <a:pt x="82" y="60"/>
                    <a:pt x="80" y="58"/>
                  </a:cubicBezTo>
                  <a:cubicBezTo>
                    <a:pt x="79" y="56"/>
                    <a:pt x="77" y="55"/>
                    <a:pt x="76" y="54"/>
                  </a:cubicBezTo>
                  <a:cubicBezTo>
                    <a:pt x="75" y="52"/>
                    <a:pt x="74" y="51"/>
                    <a:pt x="72" y="51"/>
                  </a:cubicBezTo>
                  <a:cubicBezTo>
                    <a:pt x="69" y="50"/>
                    <a:pt x="67" y="49"/>
                    <a:pt x="65" y="49"/>
                  </a:cubicBezTo>
                  <a:cubicBezTo>
                    <a:pt x="62" y="49"/>
                    <a:pt x="59" y="48"/>
                    <a:pt x="57" y="49"/>
                  </a:cubicBezTo>
                  <a:cubicBezTo>
                    <a:pt x="55" y="50"/>
                    <a:pt x="54" y="52"/>
                    <a:pt x="53" y="54"/>
                  </a:cubicBezTo>
                  <a:cubicBezTo>
                    <a:pt x="54" y="57"/>
                    <a:pt x="59" y="57"/>
                    <a:pt x="58" y="60"/>
                  </a:cubicBezTo>
                  <a:cubicBezTo>
                    <a:pt x="55" y="60"/>
                    <a:pt x="54" y="57"/>
                    <a:pt x="51" y="58"/>
                  </a:cubicBezTo>
                  <a:cubicBezTo>
                    <a:pt x="51" y="59"/>
                    <a:pt x="51" y="60"/>
                    <a:pt x="51" y="61"/>
                  </a:cubicBezTo>
                  <a:cubicBezTo>
                    <a:pt x="51" y="62"/>
                    <a:pt x="50" y="62"/>
                    <a:pt x="50" y="63"/>
                  </a:cubicBezTo>
                  <a:cubicBezTo>
                    <a:pt x="50" y="65"/>
                    <a:pt x="52" y="65"/>
                    <a:pt x="53" y="67"/>
                  </a:cubicBezTo>
                  <a:cubicBezTo>
                    <a:pt x="54" y="67"/>
                    <a:pt x="54" y="69"/>
                    <a:pt x="55" y="69"/>
                  </a:cubicBezTo>
                  <a:cubicBezTo>
                    <a:pt x="56" y="70"/>
                    <a:pt x="57" y="70"/>
                    <a:pt x="58" y="71"/>
                  </a:cubicBezTo>
                  <a:cubicBezTo>
                    <a:pt x="59" y="72"/>
                    <a:pt x="60" y="74"/>
                    <a:pt x="60" y="75"/>
                  </a:cubicBezTo>
                  <a:cubicBezTo>
                    <a:pt x="57" y="76"/>
                    <a:pt x="53" y="73"/>
                    <a:pt x="49" y="72"/>
                  </a:cubicBezTo>
                  <a:cubicBezTo>
                    <a:pt x="46" y="72"/>
                    <a:pt x="43" y="71"/>
                    <a:pt x="40" y="72"/>
                  </a:cubicBezTo>
                  <a:cubicBezTo>
                    <a:pt x="39" y="79"/>
                    <a:pt x="46" y="83"/>
                    <a:pt x="51" y="87"/>
                  </a:cubicBezTo>
                  <a:cubicBezTo>
                    <a:pt x="53" y="89"/>
                    <a:pt x="55" y="89"/>
                    <a:pt x="57" y="90"/>
                  </a:cubicBezTo>
                  <a:cubicBezTo>
                    <a:pt x="60" y="91"/>
                    <a:pt x="65" y="91"/>
                    <a:pt x="67" y="93"/>
                  </a:cubicBezTo>
                  <a:cubicBezTo>
                    <a:pt x="63" y="95"/>
                    <a:pt x="56" y="90"/>
                    <a:pt x="52" y="89"/>
                  </a:cubicBezTo>
                  <a:cubicBezTo>
                    <a:pt x="51" y="89"/>
                    <a:pt x="51" y="89"/>
                    <a:pt x="50" y="89"/>
                  </a:cubicBezTo>
                  <a:cubicBezTo>
                    <a:pt x="49" y="89"/>
                    <a:pt x="48" y="87"/>
                    <a:pt x="47" y="87"/>
                  </a:cubicBezTo>
                  <a:cubicBezTo>
                    <a:pt x="45" y="86"/>
                    <a:pt x="44" y="85"/>
                    <a:pt x="42" y="85"/>
                  </a:cubicBezTo>
                  <a:cubicBezTo>
                    <a:pt x="39" y="86"/>
                    <a:pt x="40" y="86"/>
                    <a:pt x="40" y="89"/>
                  </a:cubicBezTo>
                  <a:cubicBezTo>
                    <a:pt x="39" y="93"/>
                    <a:pt x="36" y="98"/>
                    <a:pt x="40" y="101"/>
                  </a:cubicBezTo>
                  <a:cubicBezTo>
                    <a:pt x="41" y="101"/>
                    <a:pt x="42" y="101"/>
                    <a:pt x="43" y="101"/>
                  </a:cubicBezTo>
                  <a:cubicBezTo>
                    <a:pt x="43" y="102"/>
                    <a:pt x="44" y="104"/>
                    <a:pt x="45" y="105"/>
                  </a:cubicBezTo>
                  <a:cubicBezTo>
                    <a:pt x="46" y="106"/>
                    <a:pt x="49" y="110"/>
                    <a:pt x="50" y="110"/>
                  </a:cubicBezTo>
                  <a:cubicBezTo>
                    <a:pt x="52" y="111"/>
                    <a:pt x="51" y="110"/>
                    <a:pt x="53" y="109"/>
                  </a:cubicBezTo>
                  <a:cubicBezTo>
                    <a:pt x="54" y="109"/>
                    <a:pt x="53" y="109"/>
                    <a:pt x="54" y="109"/>
                  </a:cubicBezTo>
                  <a:cubicBezTo>
                    <a:pt x="56" y="108"/>
                    <a:pt x="59" y="109"/>
                    <a:pt x="61" y="109"/>
                  </a:cubicBezTo>
                  <a:cubicBezTo>
                    <a:pt x="63" y="108"/>
                    <a:pt x="64" y="106"/>
                    <a:pt x="66" y="105"/>
                  </a:cubicBezTo>
                  <a:cubicBezTo>
                    <a:pt x="68" y="105"/>
                    <a:pt x="77" y="104"/>
                    <a:pt x="74" y="108"/>
                  </a:cubicBezTo>
                  <a:cubicBezTo>
                    <a:pt x="73" y="110"/>
                    <a:pt x="70" y="108"/>
                    <a:pt x="69" y="109"/>
                  </a:cubicBezTo>
                  <a:cubicBezTo>
                    <a:pt x="67" y="109"/>
                    <a:pt x="66" y="110"/>
                    <a:pt x="65" y="110"/>
                  </a:cubicBezTo>
                  <a:cubicBezTo>
                    <a:pt x="62" y="111"/>
                    <a:pt x="60" y="110"/>
                    <a:pt x="59" y="112"/>
                  </a:cubicBezTo>
                  <a:cubicBezTo>
                    <a:pt x="55" y="117"/>
                    <a:pt x="61" y="119"/>
                    <a:pt x="65" y="120"/>
                  </a:cubicBezTo>
                  <a:cubicBezTo>
                    <a:pt x="63" y="120"/>
                    <a:pt x="60" y="120"/>
                    <a:pt x="58" y="120"/>
                  </a:cubicBezTo>
                  <a:cubicBezTo>
                    <a:pt x="57" y="118"/>
                    <a:pt x="56" y="116"/>
                    <a:pt x="54" y="115"/>
                  </a:cubicBezTo>
                  <a:cubicBezTo>
                    <a:pt x="52" y="114"/>
                    <a:pt x="50" y="115"/>
                    <a:pt x="47" y="114"/>
                  </a:cubicBezTo>
                  <a:cubicBezTo>
                    <a:pt x="44" y="114"/>
                    <a:pt x="42" y="111"/>
                    <a:pt x="40" y="109"/>
                  </a:cubicBezTo>
                  <a:cubicBezTo>
                    <a:pt x="38" y="106"/>
                    <a:pt x="37" y="105"/>
                    <a:pt x="33" y="105"/>
                  </a:cubicBezTo>
                  <a:cubicBezTo>
                    <a:pt x="31" y="105"/>
                    <a:pt x="30" y="104"/>
                    <a:pt x="29" y="104"/>
                  </a:cubicBezTo>
                  <a:cubicBezTo>
                    <a:pt x="28" y="103"/>
                    <a:pt x="27" y="102"/>
                    <a:pt x="26" y="102"/>
                  </a:cubicBezTo>
                  <a:cubicBezTo>
                    <a:pt x="24" y="103"/>
                    <a:pt x="24" y="113"/>
                    <a:pt x="25" y="115"/>
                  </a:cubicBezTo>
                  <a:cubicBezTo>
                    <a:pt x="27" y="117"/>
                    <a:pt x="31" y="118"/>
                    <a:pt x="33" y="119"/>
                  </a:cubicBezTo>
                  <a:cubicBezTo>
                    <a:pt x="37" y="120"/>
                    <a:pt x="36" y="120"/>
                    <a:pt x="37" y="123"/>
                  </a:cubicBezTo>
                  <a:cubicBezTo>
                    <a:pt x="37" y="124"/>
                    <a:pt x="40" y="125"/>
                    <a:pt x="38" y="126"/>
                  </a:cubicBezTo>
                  <a:cubicBezTo>
                    <a:pt x="35" y="125"/>
                    <a:pt x="34" y="123"/>
                    <a:pt x="32" y="123"/>
                  </a:cubicBezTo>
                  <a:cubicBezTo>
                    <a:pt x="29" y="123"/>
                    <a:pt x="27" y="123"/>
                    <a:pt x="25" y="123"/>
                  </a:cubicBezTo>
                  <a:cubicBezTo>
                    <a:pt x="24" y="126"/>
                    <a:pt x="26" y="126"/>
                    <a:pt x="27" y="128"/>
                  </a:cubicBezTo>
                  <a:cubicBezTo>
                    <a:pt x="29" y="129"/>
                    <a:pt x="29" y="131"/>
                    <a:pt x="31" y="132"/>
                  </a:cubicBezTo>
                  <a:cubicBezTo>
                    <a:pt x="31" y="132"/>
                    <a:pt x="31" y="132"/>
                    <a:pt x="32" y="132"/>
                  </a:cubicBezTo>
                  <a:cubicBezTo>
                    <a:pt x="32" y="133"/>
                    <a:pt x="32" y="133"/>
                    <a:pt x="33" y="134"/>
                  </a:cubicBezTo>
                  <a:cubicBezTo>
                    <a:pt x="35" y="136"/>
                    <a:pt x="36" y="136"/>
                    <a:pt x="39" y="136"/>
                  </a:cubicBezTo>
                  <a:cubicBezTo>
                    <a:pt x="37" y="136"/>
                    <a:pt x="34" y="136"/>
                    <a:pt x="33" y="135"/>
                  </a:cubicBezTo>
                  <a:cubicBezTo>
                    <a:pt x="32" y="135"/>
                    <a:pt x="32" y="134"/>
                    <a:pt x="31" y="133"/>
                  </a:cubicBezTo>
                  <a:cubicBezTo>
                    <a:pt x="29" y="131"/>
                    <a:pt x="26" y="129"/>
                    <a:pt x="23" y="128"/>
                  </a:cubicBezTo>
                  <a:cubicBezTo>
                    <a:pt x="19" y="127"/>
                    <a:pt x="13" y="127"/>
                    <a:pt x="8" y="128"/>
                  </a:cubicBezTo>
                  <a:cubicBezTo>
                    <a:pt x="8" y="130"/>
                    <a:pt x="9" y="132"/>
                    <a:pt x="8" y="134"/>
                  </a:cubicBezTo>
                  <a:cubicBezTo>
                    <a:pt x="6" y="136"/>
                    <a:pt x="3" y="135"/>
                    <a:pt x="1" y="135"/>
                  </a:cubicBezTo>
                  <a:cubicBezTo>
                    <a:pt x="0" y="141"/>
                    <a:pt x="6" y="141"/>
                    <a:pt x="11" y="141"/>
                  </a:cubicBezTo>
                  <a:cubicBezTo>
                    <a:pt x="14" y="141"/>
                    <a:pt x="15" y="142"/>
                    <a:pt x="18" y="143"/>
                  </a:cubicBezTo>
                  <a:cubicBezTo>
                    <a:pt x="19" y="143"/>
                    <a:pt x="21" y="143"/>
                    <a:pt x="22" y="143"/>
                  </a:cubicBezTo>
                  <a:cubicBezTo>
                    <a:pt x="22" y="144"/>
                    <a:pt x="22" y="145"/>
                    <a:pt x="22" y="145"/>
                  </a:cubicBezTo>
                  <a:cubicBezTo>
                    <a:pt x="23" y="146"/>
                    <a:pt x="24" y="145"/>
                    <a:pt x="25" y="146"/>
                  </a:cubicBezTo>
                  <a:cubicBezTo>
                    <a:pt x="27" y="147"/>
                    <a:pt x="28" y="147"/>
                    <a:pt x="30" y="148"/>
                  </a:cubicBezTo>
                  <a:cubicBezTo>
                    <a:pt x="31" y="149"/>
                    <a:pt x="32" y="149"/>
                    <a:pt x="33" y="151"/>
                  </a:cubicBezTo>
                  <a:cubicBezTo>
                    <a:pt x="34" y="152"/>
                    <a:pt x="34" y="153"/>
                    <a:pt x="36" y="153"/>
                  </a:cubicBezTo>
                  <a:cubicBezTo>
                    <a:pt x="39" y="154"/>
                    <a:pt x="39" y="153"/>
                    <a:pt x="41" y="152"/>
                  </a:cubicBezTo>
                  <a:cubicBezTo>
                    <a:pt x="42" y="152"/>
                    <a:pt x="44" y="152"/>
                    <a:pt x="44" y="152"/>
                  </a:cubicBezTo>
                  <a:cubicBezTo>
                    <a:pt x="47" y="151"/>
                    <a:pt x="46" y="150"/>
                    <a:pt x="48" y="148"/>
                  </a:cubicBezTo>
                  <a:cubicBezTo>
                    <a:pt x="49" y="147"/>
                    <a:pt x="55" y="148"/>
                    <a:pt x="58" y="148"/>
                  </a:cubicBezTo>
                  <a:cubicBezTo>
                    <a:pt x="59" y="148"/>
                    <a:pt x="60" y="148"/>
                    <a:pt x="61" y="147"/>
                  </a:cubicBezTo>
                  <a:cubicBezTo>
                    <a:pt x="62" y="146"/>
                    <a:pt x="61" y="145"/>
                    <a:pt x="63" y="144"/>
                  </a:cubicBezTo>
                  <a:cubicBezTo>
                    <a:pt x="64" y="143"/>
                    <a:pt x="67" y="143"/>
                    <a:pt x="69" y="143"/>
                  </a:cubicBezTo>
                  <a:cubicBezTo>
                    <a:pt x="69" y="143"/>
                    <a:pt x="70" y="143"/>
                    <a:pt x="71" y="143"/>
                  </a:cubicBezTo>
                  <a:cubicBezTo>
                    <a:pt x="72" y="143"/>
                    <a:pt x="72" y="142"/>
                    <a:pt x="72" y="141"/>
                  </a:cubicBezTo>
                  <a:cubicBezTo>
                    <a:pt x="73" y="141"/>
                    <a:pt x="74" y="140"/>
                    <a:pt x="74" y="139"/>
                  </a:cubicBezTo>
                  <a:cubicBezTo>
                    <a:pt x="75" y="139"/>
                    <a:pt x="76" y="138"/>
                    <a:pt x="76" y="137"/>
                  </a:cubicBezTo>
                  <a:cubicBezTo>
                    <a:pt x="76" y="137"/>
                    <a:pt x="76" y="134"/>
                    <a:pt x="77" y="134"/>
                  </a:cubicBezTo>
                  <a:cubicBezTo>
                    <a:pt x="78" y="133"/>
                    <a:pt x="82" y="134"/>
                    <a:pt x="84" y="134"/>
                  </a:cubicBezTo>
                  <a:cubicBezTo>
                    <a:pt x="86" y="134"/>
                    <a:pt x="86" y="132"/>
                    <a:pt x="88" y="131"/>
                  </a:cubicBezTo>
                  <a:cubicBezTo>
                    <a:pt x="89" y="131"/>
                    <a:pt x="90" y="131"/>
                    <a:pt x="91" y="131"/>
                  </a:cubicBezTo>
                  <a:cubicBezTo>
                    <a:pt x="94" y="131"/>
                    <a:pt x="95" y="130"/>
                    <a:pt x="96" y="128"/>
                  </a:cubicBezTo>
                  <a:cubicBezTo>
                    <a:pt x="98" y="129"/>
                    <a:pt x="96" y="131"/>
                    <a:pt x="96" y="132"/>
                  </a:cubicBezTo>
                  <a:cubicBezTo>
                    <a:pt x="95" y="134"/>
                    <a:pt x="95" y="137"/>
                    <a:pt x="95" y="139"/>
                  </a:cubicBezTo>
                  <a:cubicBezTo>
                    <a:pt x="102" y="140"/>
                    <a:pt x="97" y="133"/>
                    <a:pt x="100" y="132"/>
                  </a:cubicBezTo>
                  <a:cubicBezTo>
                    <a:pt x="101" y="133"/>
                    <a:pt x="100" y="135"/>
                    <a:pt x="102" y="135"/>
                  </a:cubicBezTo>
                  <a:cubicBezTo>
                    <a:pt x="103" y="135"/>
                    <a:pt x="105" y="133"/>
                    <a:pt x="105" y="132"/>
                  </a:cubicBezTo>
                  <a:cubicBezTo>
                    <a:pt x="106" y="133"/>
                    <a:pt x="105" y="135"/>
                    <a:pt x="107" y="136"/>
                  </a:cubicBezTo>
                  <a:cubicBezTo>
                    <a:pt x="108" y="135"/>
                    <a:pt x="108" y="131"/>
                    <a:pt x="111" y="132"/>
                  </a:cubicBezTo>
                  <a:cubicBezTo>
                    <a:pt x="111" y="134"/>
                    <a:pt x="109" y="135"/>
                    <a:pt x="109" y="138"/>
                  </a:cubicBezTo>
                  <a:cubicBezTo>
                    <a:pt x="110" y="141"/>
                    <a:pt x="112" y="138"/>
                    <a:pt x="113" y="136"/>
                  </a:cubicBezTo>
                  <a:cubicBezTo>
                    <a:pt x="114" y="136"/>
                    <a:pt x="115" y="136"/>
                    <a:pt x="116" y="136"/>
                  </a:cubicBezTo>
                  <a:cubicBezTo>
                    <a:pt x="116" y="137"/>
                    <a:pt x="116" y="138"/>
                    <a:pt x="117" y="139"/>
                  </a:cubicBezTo>
                  <a:cubicBezTo>
                    <a:pt x="119" y="140"/>
                    <a:pt x="122" y="138"/>
                    <a:pt x="124" y="139"/>
                  </a:cubicBezTo>
                  <a:cubicBezTo>
                    <a:pt x="122" y="139"/>
                    <a:pt x="120" y="141"/>
                    <a:pt x="119" y="143"/>
                  </a:cubicBezTo>
                  <a:cubicBezTo>
                    <a:pt x="117" y="148"/>
                    <a:pt x="121" y="149"/>
                    <a:pt x="125" y="151"/>
                  </a:cubicBezTo>
                  <a:cubicBezTo>
                    <a:pt x="128" y="152"/>
                    <a:pt x="129" y="152"/>
                    <a:pt x="131" y="148"/>
                  </a:cubicBezTo>
                  <a:cubicBezTo>
                    <a:pt x="131" y="148"/>
                    <a:pt x="132" y="145"/>
                    <a:pt x="133" y="144"/>
                  </a:cubicBezTo>
                  <a:cubicBezTo>
                    <a:pt x="134" y="143"/>
                    <a:pt x="135" y="143"/>
                    <a:pt x="136" y="142"/>
                  </a:cubicBezTo>
                  <a:cubicBezTo>
                    <a:pt x="137" y="143"/>
                    <a:pt x="137" y="143"/>
                    <a:pt x="138" y="144"/>
                  </a:cubicBezTo>
                  <a:cubicBezTo>
                    <a:pt x="138" y="144"/>
                    <a:pt x="139" y="145"/>
                    <a:pt x="140" y="145"/>
                  </a:cubicBezTo>
                  <a:cubicBezTo>
                    <a:pt x="141" y="146"/>
                    <a:pt x="141" y="148"/>
                    <a:pt x="142" y="148"/>
                  </a:cubicBezTo>
                  <a:cubicBezTo>
                    <a:pt x="143" y="149"/>
                    <a:pt x="142" y="149"/>
                    <a:pt x="143" y="150"/>
                  </a:cubicBezTo>
                  <a:cubicBezTo>
                    <a:pt x="144" y="150"/>
                    <a:pt x="145" y="150"/>
                    <a:pt x="145" y="150"/>
                  </a:cubicBezTo>
                  <a:cubicBezTo>
                    <a:pt x="147" y="150"/>
                    <a:pt x="147" y="151"/>
                    <a:pt x="149" y="151"/>
                  </a:cubicBezTo>
                  <a:cubicBezTo>
                    <a:pt x="149" y="156"/>
                    <a:pt x="140" y="154"/>
                    <a:pt x="138" y="156"/>
                  </a:cubicBezTo>
                  <a:cubicBezTo>
                    <a:pt x="137" y="156"/>
                    <a:pt x="137" y="158"/>
                    <a:pt x="136" y="159"/>
                  </a:cubicBezTo>
                  <a:cubicBezTo>
                    <a:pt x="135" y="160"/>
                    <a:pt x="133" y="160"/>
                    <a:pt x="132" y="161"/>
                  </a:cubicBezTo>
                  <a:cubicBezTo>
                    <a:pt x="131" y="162"/>
                    <a:pt x="129" y="162"/>
                    <a:pt x="128" y="163"/>
                  </a:cubicBezTo>
                  <a:cubicBezTo>
                    <a:pt x="127" y="163"/>
                    <a:pt x="127" y="163"/>
                    <a:pt x="126" y="164"/>
                  </a:cubicBezTo>
                  <a:cubicBezTo>
                    <a:pt x="125" y="165"/>
                    <a:pt x="124" y="166"/>
                    <a:pt x="124" y="166"/>
                  </a:cubicBezTo>
                  <a:cubicBezTo>
                    <a:pt x="124" y="167"/>
                    <a:pt x="123" y="167"/>
                    <a:pt x="123" y="167"/>
                  </a:cubicBezTo>
                  <a:cubicBezTo>
                    <a:pt x="123" y="167"/>
                    <a:pt x="121" y="169"/>
                    <a:pt x="121" y="169"/>
                  </a:cubicBezTo>
                  <a:cubicBezTo>
                    <a:pt x="120" y="170"/>
                    <a:pt x="119" y="169"/>
                    <a:pt x="118" y="169"/>
                  </a:cubicBezTo>
                  <a:cubicBezTo>
                    <a:pt x="115" y="171"/>
                    <a:pt x="112" y="175"/>
                    <a:pt x="112" y="178"/>
                  </a:cubicBezTo>
                  <a:cubicBezTo>
                    <a:pt x="112" y="179"/>
                    <a:pt x="112" y="181"/>
                    <a:pt x="113" y="182"/>
                  </a:cubicBezTo>
                  <a:cubicBezTo>
                    <a:pt x="114" y="184"/>
                    <a:pt x="116" y="184"/>
                    <a:pt x="117" y="184"/>
                  </a:cubicBezTo>
                  <a:cubicBezTo>
                    <a:pt x="121" y="187"/>
                    <a:pt x="124" y="189"/>
                    <a:pt x="127" y="191"/>
                  </a:cubicBezTo>
                  <a:cubicBezTo>
                    <a:pt x="130" y="193"/>
                    <a:pt x="137" y="195"/>
                    <a:pt x="141" y="193"/>
                  </a:cubicBezTo>
                  <a:cubicBezTo>
                    <a:pt x="141" y="191"/>
                    <a:pt x="141" y="190"/>
                    <a:pt x="142" y="188"/>
                  </a:cubicBezTo>
                  <a:cubicBezTo>
                    <a:pt x="145" y="185"/>
                    <a:pt x="149" y="185"/>
                    <a:pt x="151" y="182"/>
                  </a:cubicBezTo>
                  <a:cubicBezTo>
                    <a:pt x="152" y="182"/>
                    <a:pt x="152" y="179"/>
                    <a:pt x="154" y="180"/>
                  </a:cubicBezTo>
                  <a:cubicBezTo>
                    <a:pt x="155" y="181"/>
                    <a:pt x="155" y="182"/>
                    <a:pt x="155" y="182"/>
                  </a:cubicBezTo>
                  <a:cubicBezTo>
                    <a:pt x="155" y="185"/>
                    <a:pt x="154" y="183"/>
                    <a:pt x="154" y="184"/>
                  </a:cubicBezTo>
                  <a:cubicBezTo>
                    <a:pt x="152" y="185"/>
                    <a:pt x="151" y="187"/>
                    <a:pt x="151" y="189"/>
                  </a:cubicBezTo>
                  <a:cubicBezTo>
                    <a:pt x="150" y="192"/>
                    <a:pt x="151" y="196"/>
                    <a:pt x="150" y="199"/>
                  </a:cubicBezTo>
                  <a:cubicBezTo>
                    <a:pt x="149" y="201"/>
                    <a:pt x="145" y="200"/>
                    <a:pt x="142" y="200"/>
                  </a:cubicBezTo>
                  <a:cubicBezTo>
                    <a:pt x="140" y="200"/>
                    <a:pt x="138" y="200"/>
                    <a:pt x="136" y="200"/>
                  </a:cubicBezTo>
                  <a:cubicBezTo>
                    <a:pt x="133" y="200"/>
                    <a:pt x="131" y="199"/>
                    <a:pt x="128" y="199"/>
                  </a:cubicBezTo>
                  <a:cubicBezTo>
                    <a:pt x="126" y="199"/>
                    <a:pt x="123" y="199"/>
                    <a:pt x="121" y="199"/>
                  </a:cubicBezTo>
                  <a:cubicBezTo>
                    <a:pt x="118" y="199"/>
                    <a:pt x="115" y="198"/>
                    <a:pt x="113" y="198"/>
                  </a:cubicBezTo>
                  <a:cubicBezTo>
                    <a:pt x="110" y="198"/>
                    <a:pt x="108" y="197"/>
                    <a:pt x="106" y="199"/>
                  </a:cubicBezTo>
                  <a:cubicBezTo>
                    <a:pt x="105" y="200"/>
                    <a:pt x="106" y="203"/>
                    <a:pt x="104" y="204"/>
                  </a:cubicBezTo>
                  <a:cubicBezTo>
                    <a:pt x="101" y="206"/>
                    <a:pt x="102" y="201"/>
                    <a:pt x="101" y="200"/>
                  </a:cubicBezTo>
                  <a:cubicBezTo>
                    <a:pt x="101" y="199"/>
                    <a:pt x="98" y="196"/>
                    <a:pt x="96" y="196"/>
                  </a:cubicBezTo>
                  <a:cubicBezTo>
                    <a:pt x="95" y="197"/>
                    <a:pt x="96" y="199"/>
                    <a:pt x="95" y="200"/>
                  </a:cubicBezTo>
                  <a:cubicBezTo>
                    <a:pt x="94" y="200"/>
                    <a:pt x="93" y="200"/>
                    <a:pt x="92" y="200"/>
                  </a:cubicBezTo>
                  <a:cubicBezTo>
                    <a:pt x="91" y="202"/>
                    <a:pt x="95" y="202"/>
                    <a:pt x="95" y="204"/>
                  </a:cubicBezTo>
                  <a:cubicBezTo>
                    <a:pt x="93" y="204"/>
                    <a:pt x="89" y="203"/>
                    <a:pt x="86" y="204"/>
                  </a:cubicBezTo>
                  <a:cubicBezTo>
                    <a:pt x="84" y="204"/>
                    <a:pt x="76" y="208"/>
                    <a:pt x="77" y="210"/>
                  </a:cubicBezTo>
                  <a:cubicBezTo>
                    <a:pt x="77" y="210"/>
                    <a:pt x="75" y="204"/>
                    <a:pt x="74" y="204"/>
                  </a:cubicBezTo>
                  <a:cubicBezTo>
                    <a:pt x="72" y="203"/>
                    <a:pt x="73" y="209"/>
                    <a:pt x="72" y="211"/>
                  </a:cubicBezTo>
                  <a:cubicBezTo>
                    <a:pt x="71" y="211"/>
                    <a:pt x="70" y="211"/>
                    <a:pt x="69" y="212"/>
                  </a:cubicBezTo>
                  <a:cubicBezTo>
                    <a:pt x="67" y="211"/>
                    <a:pt x="65" y="209"/>
                    <a:pt x="62" y="210"/>
                  </a:cubicBezTo>
                  <a:cubicBezTo>
                    <a:pt x="61" y="210"/>
                    <a:pt x="62" y="211"/>
                    <a:pt x="61" y="212"/>
                  </a:cubicBezTo>
                  <a:cubicBezTo>
                    <a:pt x="60" y="212"/>
                    <a:pt x="59" y="212"/>
                    <a:pt x="58" y="212"/>
                  </a:cubicBezTo>
                  <a:cubicBezTo>
                    <a:pt x="57" y="213"/>
                    <a:pt x="57" y="213"/>
                    <a:pt x="55" y="213"/>
                  </a:cubicBezTo>
                  <a:cubicBezTo>
                    <a:pt x="55" y="214"/>
                    <a:pt x="54" y="214"/>
                    <a:pt x="53" y="214"/>
                  </a:cubicBezTo>
                  <a:cubicBezTo>
                    <a:pt x="53" y="214"/>
                    <a:pt x="53" y="215"/>
                    <a:pt x="53" y="215"/>
                  </a:cubicBezTo>
                  <a:cubicBezTo>
                    <a:pt x="52" y="216"/>
                    <a:pt x="51" y="215"/>
                    <a:pt x="50" y="216"/>
                  </a:cubicBezTo>
                  <a:cubicBezTo>
                    <a:pt x="49" y="216"/>
                    <a:pt x="49" y="217"/>
                    <a:pt x="48" y="217"/>
                  </a:cubicBezTo>
                  <a:cubicBezTo>
                    <a:pt x="43" y="218"/>
                    <a:pt x="41" y="212"/>
                    <a:pt x="36" y="214"/>
                  </a:cubicBezTo>
                  <a:cubicBezTo>
                    <a:pt x="35" y="214"/>
                    <a:pt x="34" y="217"/>
                    <a:pt x="32" y="218"/>
                  </a:cubicBezTo>
                  <a:cubicBezTo>
                    <a:pt x="30" y="220"/>
                    <a:pt x="28" y="221"/>
                    <a:pt x="25" y="222"/>
                  </a:cubicBezTo>
                  <a:cubicBezTo>
                    <a:pt x="25" y="224"/>
                    <a:pt x="25" y="226"/>
                    <a:pt x="25" y="228"/>
                  </a:cubicBezTo>
                  <a:cubicBezTo>
                    <a:pt x="26" y="230"/>
                    <a:pt x="26" y="229"/>
                    <a:pt x="27" y="230"/>
                  </a:cubicBezTo>
                  <a:cubicBezTo>
                    <a:pt x="29" y="230"/>
                    <a:pt x="30" y="229"/>
                    <a:pt x="32" y="231"/>
                  </a:cubicBezTo>
                  <a:cubicBezTo>
                    <a:pt x="34" y="234"/>
                    <a:pt x="34" y="237"/>
                    <a:pt x="38" y="238"/>
                  </a:cubicBezTo>
                  <a:cubicBezTo>
                    <a:pt x="40" y="239"/>
                    <a:pt x="41" y="239"/>
                    <a:pt x="43" y="239"/>
                  </a:cubicBezTo>
                  <a:cubicBezTo>
                    <a:pt x="44" y="239"/>
                    <a:pt x="45" y="238"/>
                    <a:pt x="46" y="238"/>
                  </a:cubicBezTo>
                  <a:cubicBezTo>
                    <a:pt x="46" y="238"/>
                    <a:pt x="48" y="237"/>
                    <a:pt x="48" y="237"/>
                  </a:cubicBezTo>
                  <a:cubicBezTo>
                    <a:pt x="50" y="236"/>
                    <a:pt x="52" y="234"/>
                    <a:pt x="53" y="233"/>
                  </a:cubicBezTo>
                  <a:cubicBezTo>
                    <a:pt x="54" y="232"/>
                    <a:pt x="53" y="231"/>
                    <a:pt x="54" y="230"/>
                  </a:cubicBezTo>
                  <a:cubicBezTo>
                    <a:pt x="56" y="229"/>
                    <a:pt x="59" y="232"/>
                    <a:pt x="60" y="233"/>
                  </a:cubicBezTo>
                  <a:cubicBezTo>
                    <a:pt x="65" y="235"/>
                    <a:pt x="65" y="230"/>
                    <a:pt x="69" y="229"/>
                  </a:cubicBezTo>
                  <a:cubicBezTo>
                    <a:pt x="72" y="228"/>
                    <a:pt x="76" y="229"/>
                    <a:pt x="79" y="230"/>
                  </a:cubicBezTo>
                  <a:cubicBezTo>
                    <a:pt x="81" y="230"/>
                    <a:pt x="83" y="230"/>
                    <a:pt x="85" y="230"/>
                  </a:cubicBezTo>
                  <a:cubicBezTo>
                    <a:pt x="88" y="231"/>
                    <a:pt x="89" y="232"/>
                    <a:pt x="92" y="231"/>
                  </a:cubicBezTo>
                  <a:cubicBezTo>
                    <a:pt x="94" y="231"/>
                    <a:pt x="96" y="232"/>
                    <a:pt x="99" y="232"/>
                  </a:cubicBezTo>
                  <a:cubicBezTo>
                    <a:pt x="100" y="233"/>
                    <a:pt x="102" y="233"/>
                    <a:pt x="103" y="233"/>
                  </a:cubicBezTo>
                  <a:cubicBezTo>
                    <a:pt x="105" y="233"/>
                    <a:pt x="105" y="233"/>
                    <a:pt x="106" y="234"/>
                  </a:cubicBezTo>
                  <a:cubicBezTo>
                    <a:pt x="107" y="235"/>
                    <a:pt x="109" y="237"/>
                    <a:pt x="109" y="233"/>
                  </a:cubicBezTo>
                  <a:cubicBezTo>
                    <a:pt x="111" y="234"/>
                    <a:pt x="112" y="233"/>
                    <a:pt x="114" y="233"/>
                  </a:cubicBezTo>
                  <a:cubicBezTo>
                    <a:pt x="115" y="234"/>
                    <a:pt x="113" y="236"/>
                    <a:pt x="114" y="237"/>
                  </a:cubicBezTo>
                  <a:cubicBezTo>
                    <a:pt x="115" y="239"/>
                    <a:pt x="117" y="238"/>
                    <a:pt x="118" y="239"/>
                  </a:cubicBezTo>
                  <a:cubicBezTo>
                    <a:pt x="122" y="241"/>
                    <a:pt x="118" y="243"/>
                    <a:pt x="117" y="245"/>
                  </a:cubicBezTo>
                  <a:cubicBezTo>
                    <a:pt x="115" y="248"/>
                    <a:pt x="118" y="250"/>
                    <a:pt x="118" y="254"/>
                  </a:cubicBezTo>
                  <a:cubicBezTo>
                    <a:pt x="118" y="256"/>
                    <a:pt x="117" y="257"/>
                    <a:pt x="119" y="259"/>
                  </a:cubicBezTo>
                  <a:cubicBezTo>
                    <a:pt x="120" y="260"/>
                    <a:pt x="121" y="260"/>
                    <a:pt x="123" y="260"/>
                  </a:cubicBezTo>
                  <a:cubicBezTo>
                    <a:pt x="123" y="262"/>
                    <a:pt x="122" y="265"/>
                    <a:pt x="123" y="267"/>
                  </a:cubicBezTo>
                  <a:cubicBezTo>
                    <a:pt x="125" y="270"/>
                    <a:pt x="126" y="268"/>
                    <a:pt x="128" y="269"/>
                  </a:cubicBezTo>
                  <a:cubicBezTo>
                    <a:pt x="129" y="269"/>
                    <a:pt x="129" y="270"/>
                    <a:pt x="130" y="271"/>
                  </a:cubicBezTo>
                  <a:cubicBezTo>
                    <a:pt x="131" y="271"/>
                    <a:pt x="133" y="270"/>
                    <a:pt x="133" y="270"/>
                  </a:cubicBezTo>
                  <a:cubicBezTo>
                    <a:pt x="135" y="268"/>
                    <a:pt x="134" y="264"/>
                    <a:pt x="137" y="264"/>
                  </a:cubicBezTo>
                  <a:cubicBezTo>
                    <a:pt x="139" y="264"/>
                    <a:pt x="139" y="268"/>
                    <a:pt x="139" y="269"/>
                  </a:cubicBezTo>
                  <a:cubicBezTo>
                    <a:pt x="139" y="274"/>
                    <a:pt x="133" y="275"/>
                    <a:pt x="132" y="279"/>
                  </a:cubicBezTo>
                  <a:cubicBezTo>
                    <a:pt x="131" y="282"/>
                    <a:pt x="133" y="282"/>
                    <a:pt x="135" y="282"/>
                  </a:cubicBezTo>
                  <a:cubicBezTo>
                    <a:pt x="137" y="282"/>
                    <a:pt x="139" y="282"/>
                    <a:pt x="142" y="282"/>
                  </a:cubicBezTo>
                  <a:cubicBezTo>
                    <a:pt x="138" y="283"/>
                    <a:pt x="137" y="283"/>
                    <a:pt x="135" y="286"/>
                  </a:cubicBezTo>
                  <a:cubicBezTo>
                    <a:pt x="133" y="288"/>
                    <a:pt x="132" y="289"/>
                    <a:pt x="133" y="292"/>
                  </a:cubicBezTo>
                  <a:cubicBezTo>
                    <a:pt x="134" y="292"/>
                    <a:pt x="135" y="292"/>
                    <a:pt x="137" y="292"/>
                  </a:cubicBezTo>
                  <a:cubicBezTo>
                    <a:pt x="138" y="292"/>
                    <a:pt x="140" y="294"/>
                    <a:pt x="142" y="294"/>
                  </a:cubicBezTo>
                  <a:cubicBezTo>
                    <a:pt x="145" y="294"/>
                    <a:pt x="146" y="288"/>
                    <a:pt x="149" y="286"/>
                  </a:cubicBezTo>
                  <a:cubicBezTo>
                    <a:pt x="150" y="286"/>
                    <a:pt x="151" y="286"/>
                    <a:pt x="151" y="286"/>
                  </a:cubicBezTo>
                  <a:cubicBezTo>
                    <a:pt x="152" y="285"/>
                    <a:pt x="152" y="285"/>
                    <a:pt x="152" y="284"/>
                  </a:cubicBezTo>
                  <a:cubicBezTo>
                    <a:pt x="153" y="283"/>
                    <a:pt x="153" y="284"/>
                    <a:pt x="154" y="283"/>
                  </a:cubicBezTo>
                  <a:cubicBezTo>
                    <a:pt x="155" y="282"/>
                    <a:pt x="155" y="281"/>
                    <a:pt x="155" y="281"/>
                  </a:cubicBezTo>
                  <a:cubicBezTo>
                    <a:pt x="157" y="280"/>
                    <a:pt x="159" y="281"/>
                    <a:pt x="160" y="282"/>
                  </a:cubicBezTo>
                  <a:cubicBezTo>
                    <a:pt x="162" y="282"/>
                    <a:pt x="163" y="283"/>
                    <a:pt x="164" y="284"/>
                  </a:cubicBezTo>
                  <a:cubicBezTo>
                    <a:pt x="162" y="285"/>
                    <a:pt x="156" y="286"/>
                    <a:pt x="154" y="288"/>
                  </a:cubicBezTo>
                  <a:cubicBezTo>
                    <a:pt x="153" y="289"/>
                    <a:pt x="153" y="291"/>
                    <a:pt x="152" y="293"/>
                  </a:cubicBezTo>
                  <a:cubicBezTo>
                    <a:pt x="151" y="295"/>
                    <a:pt x="148" y="292"/>
                    <a:pt x="147" y="295"/>
                  </a:cubicBezTo>
                  <a:cubicBezTo>
                    <a:pt x="146" y="299"/>
                    <a:pt x="149" y="299"/>
                    <a:pt x="152" y="300"/>
                  </a:cubicBezTo>
                  <a:cubicBezTo>
                    <a:pt x="152" y="301"/>
                    <a:pt x="151" y="303"/>
                    <a:pt x="152" y="304"/>
                  </a:cubicBezTo>
                  <a:cubicBezTo>
                    <a:pt x="153" y="305"/>
                    <a:pt x="156" y="304"/>
                    <a:pt x="157" y="306"/>
                  </a:cubicBezTo>
                  <a:cubicBezTo>
                    <a:pt x="158" y="308"/>
                    <a:pt x="155" y="307"/>
                    <a:pt x="154" y="307"/>
                  </a:cubicBezTo>
                  <a:cubicBezTo>
                    <a:pt x="153" y="307"/>
                    <a:pt x="153" y="308"/>
                    <a:pt x="152" y="308"/>
                  </a:cubicBezTo>
                  <a:cubicBezTo>
                    <a:pt x="153" y="308"/>
                    <a:pt x="150" y="310"/>
                    <a:pt x="150" y="310"/>
                  </a:cubicBezTo>
                  <a:cubicBezTo>
                    <a:pt x="148" y="311"/>
                    <a:pt x="147" y="311"/>
                    <a:pt x="144" y="311"/>
                  </a:cubicBezTo>
                  <a:cubicBezTo>
                    <a:pt x="142" y="311"/>
                    <a:pt x="139" y="311"/>
                    <a:pt x="137" y="312"/>
                  </a:cubicBezTo>
                  <a:cubicBezTo>
                    <a:pt x="137" y="313"/>
                    <a:pt x="137" y="314"/>
                    <a:pt x="137" y="315"/>
                  </a:cubicBezTo>
                  <a:cubicBezTo>
                    <a:pt x="138" y="315"/>
                    <a:pt x="138" y="316"/>
                    <a:pt x="138" y="316"/>
                  </a:cubicBezTo>
                  <a:cubicBezTo>
                    <a:pt x="137" y="316"/>
                    <a:pt x="134" y="317"/>
                    <a:pt x="137" y="319"/>
                  </a:cubicBezTo>
                  <a:cubicBezTo>
                    <a:pt x="136" y="319"/>
                    <a:pt x="134" y="322"/>
                    <a:pt x="133" y="322"/>
                  </a:cubicBezTo>
                  <a:cubicBezTo>
                    <a:pt x="132" y="323"/>
                    <a:pt x="131" y="323"/>
                    <a:pt x="129" y="323"/>
                  </a:cubicBezTo>
                  <a:cubicBezTo>
                    <a:pt x="124" y="323"/>
                    <a:pt x="126" y="325"/>
                    <a:pt x="124" y="329"/>
                  </a:cubicBezTo>
                  <a:cubicBezTo>
                    <a:pt x="122" y="332"/>
                    <a:pt x="121" y="330"/>
                    <a:pt x="118" y="331"/>
                  </a:cubicBezTo>
                  <a:cubicBezTo>
                    <a:pt x="117" y="331"/>
                    <a:pt x="115" y="334"/>
                    <a:pt x="113" y="333"/>
                  </a:cubicBezTo>
                  <a:cubicBezTo>
                    <a:pt x="111" y="332"/>
                    <a:pt x="110" y="329"/>
                    <a:pt x="109" y="327"/>
                  </a:cubicBezTo>
                  <a:cubicBezTo>
                    <a:pt x="109" y="324"/>
                    <a:pt x="107" y="323"/>
                    <a:pt x="104" y="323"/>
                  </a:cubicBezTo>
                  <a:cubicBezTo>
                    <a:pt x="100" y="323"/>
                    <a:pt x="100" y="323"/>
                    <a:pt x="100" y="327"/>
                  </a:cubicBezTo>
                  <a:cubicBezTo>
                    <a:pt x="100" y="328"/>
                    <a:pt x="100" y="330"/>
                    <a:pt x="100" y="331"/>
                  </a:cubicBezTo>
                  <a:cubicBezTo>
                    <a:pt x="99" y="332"/>
                    <a:pt x="98" y="333"/>
                    <a:pt x="98" y="335"/>
                  </a:cubicBezTo>
                  <a:cubicBezTo>
                    <a:pt x="95" y="335"/>
                    <a:pt x="91" y="334"/>
                    <a:pt x="87" y="335"/>
                  </a:cubicBezTo>
                  <a:cubicBezTo>
                    <a:pt x="84" y="335"/>
                    <a:pt x="81" y="335"/>
                    <a:pt x="78" y="335"/>
                  </a:cubicBezTo>
                  <a:cubicBezTo>
                    <a:pt x="75" y="335"/>
                    <a:pt x="73" y="335"/>
                    <a:pt x="72" y="338"/>
                  </a:cubicBezTo>
                  <a:cubicBezTo>
                    <a:pt x="71" y="342"/>
                    <a:pt x="75" y="343"/>
                    <a:pt x="78" y="344"/>
                  </a:cubicBezTo>
                  <a:cubicBezTo>
                    <a:pt x="81" y="347"/>
                    <a:pt x="84" y="346"/>
                    <a:pt x="88" y="346"/>
                  </a:cubicBezTo>
                  <a:cubicBezTo>
                    <a:pt x="91" y="346"/>
                    <a:pt x="93" y="346"/>
                    <a:pt x="94" y="348"/>
                  </a:cubicBezTo>
                  <a:cubicBezTo>
                    <a:pt x="94" y="349"/>
                    <a:pt x="94" y="350"/>
                    <a:pt x="94" y="351"/>
                  </a:cubicBezTo>
                  <a:cubicBezTo>
                    <a:pt x="95" y="354"/>
                    <a:pt x="96" y="353"/>
                    <a:pt x="98" y="354"/>
                  </a:cubicBezTo>
                  <a:cubicBezTo>
                    <a:pt x="102" y="354"/>
                    <a:pt x="106" y="354"/>
                    <a:pt x="110" y="354"/>
                  </a:cubicBezTo>
                  <a:cubicBezTo>
                    <a:pt x="112" y="354"/>
                    <a:pt x="113" y="354"/>
                    <a:pt x="114" y="354"/>
                  </a:cubicBezTo>
                  <a:cubicBezTo>
                    <a:pt x="116" y="354"/>
                    <a:pt x="120" y="355"/>
                    <a:pt x="121" y="354"/>
                  </a:cubicBezTo>
                  <a:cubicBezTo>
                    <a:pt x="124" y="353"/>
                    <a:pt x="122" y="351"/>
                    <a:pt x="123" y="350"/>
                  </a:cubicBezTo>
                  <a:cubicBezTo>
                    <a:pt x="124" y="350"/>
                    <a:pt x="127" y="352"/>
                    <a:pt x="127" y="352"/>
                  </a:cubicBezTo>
                  <a:cubicBezTo>
                    <a:pt x="128" y="353"/>
                    <a:pt x="129" y="352"/>
                    <a:pt x="131" y="352"/>
                  </a:cubicBezTo>
                  <a:cubicBezTo>
                    <a:pt x="131" y="352"/>
                    <a:pt x="133" y="353"/>
                    <a:pt x="133" y="353"/>
                  </a:cubicBezTo>
                  <a:cubicBezTo>
                    <a:pt x="135" y="352"/>
                    <a:pt x="135" y="351"/>
                    <a:pt x="137" y="351"/>
                  </a:cubicBezTo>
                  <a:cubicBezTo>
                    <a:pt x="138" y="350"/>
                    <a:pt x="141" y="350"/>
                    <a:pt x="142" y="351"/>
                  </a:cubicBezTo>
                  <a:cubicBezTo>
                    <a:pt x="144" y="347"/>
                    <a:pt x="144" y="349"/>
                    <a:pt x="148" y="348"/>
                  </a:cubicBezTo>
                  <a:cubicBezTo>
                    <a:pt x="151" y="347"/>
                    <a:pt x="152" y="345"/>
                    <a:pt x="152" y="350"/>
                  </a:cubicBezTo>
                  <a:cubicBezTo>
                    <a:pt x="153" y="351"/>
                    <a:pt x="157" y="352"/>
                    <a:pt x="159" y="351"/>
                  </a:cubicBezTo>
                  <a:cubicBezTo>
                    <a:pt x="160" y="351"/>
                    <a:pt x="160" y="349"/>
                    <a:pt x="161" y="348"/>
                  </a:cubicBezTo>
                  <a:cubicBezTo>
                    <a:pt x="161" y="348"/>
                    <a:pt x="164" y="346"/>
                    <a:pt x="165" y="346"/>
                  </a:cubicBezTo>
                  <a:cubicBezTo>
                    <a:pt x="167" y="346"/>
                    <a:pt x="169" y="346"/>
                    <a:pt x="170" y="347"/>
                  </a:cubicBezTo>
                  <a:cubicBezTo>
                    <a:pt x="171" y="347"/>
                    <a:pt x="172" y="348"/>
                    <a:pt x="173" y="349"/>
                  </a:cubicBezTo>
                  <a:cubicBezTo>
                    <a:pt x="173" y="349"/>
                    <a:pt x="174" y="350"/>
                    <a:pt x="175" y="350"/>
                  </a:cubicBezTo>
                  <a:cubicBezTo>
                    <a:pt x="175" y="350"/>
                    <a:pt x="176" y="349"/>
                    <a:pt x="177" y="350"/>
                  </a:cubicBezTo>
                  <a:cubicBezTo>
                    <a:pt x="178" y="350"/>
                    <a:pt x="178" y="352"/>
                    <a:pt x="178" y="352"/>
                  </a:cubicBezTo>
                  <a:cubicBezTo>
                    <a:pt x="179" y="353"/>
                    <a:pt x="181" y="353"/>
                    <a:pt x="183" y="353"/>
                  </a:cubicBezTo>
                  <a:cubicBezTo>
                    <a:pt x="185" y="354"/>
                    <a:pt x="189" y="353"/>
                    <a:pt x="191" y="354"/>
                  </a:cubicBezTo>
                  <a:cubicBezTo>
                    <a:pt x="192" y="355"/>
                    <a:pt x="192" y="356"/>
                    <a:pt x="193" y="356"/>
                  </a:cubicBezTo>
                  <a:cubicBezTo>
                    <a:pt x="194" y="357"/>
                    <a:pt x="198" y="356"/>
                    <a:pt x="199" y="356"/>
                  </a:cubicBezTo>
                  <a:cubicBezTo>
                    <a:pt x="202" y="356"/>
                    <a:pt x="204" y="357"/>
                    <a:pt x="206" y="357"/>
                  </a:cubicBezTo>
                  <a:cubicBezTo>
                    <a:pt x="208" y="357"/>
                    <a:pt x="209" y="358"/>
                    <a:pt x="209" y="355"/>
                  </a:cubicBezTo>
                  <a:cubicBezTo>
                    <a:pt x="210" y="360"/>
                    <a:pt x="209" y="361"/>
                    <a:pt x="213" y="364"/>
                  </a:cubicBezTo>
                  <a:cubicBezTo>
                    <a:pt x="215" y="365"/>
                    <a:pt x="218" y="366"/>
                    <a:pt x="220" y="368"/>
                  </a:cubicBezTo>
                  <a:cubicBezTo>
                    <a:pt x="221" y="369"/>
                    <a:pt x="223" y="371"/>
                    <a:pt x="224" y="372"/>
                  </a:cubicBezTo>
                  <a:cubicBezTo>
                    <a:pt x="225" y="373"/>
                    <a:pt x="226" y="374"/>
                    <a:pt x="227" y="375"/>
                  </a:cubicBezTo>
                  <a:cubicBezTo>
                    <a:pt x="228" y="376"/>
                    <a:pt x="230" y="377"/>
                    <a:pt x="230" y="378"/>
                  </a:cubicBezTo>
                  <a:cubicBezTo>
                    <a:pt x="231" y="379"/>
                    <a:pt x="232" y="380"/>
                    <a:pt x="233" y="381"/>
                  </a:cubicBezTo>
                  <a:cubicBezTo>
                    <a:pt x="234" y="382"/>
                    <a:pt x="236" y="383"/>
                    <a:pt x="236" y="385"/>
                  </a:cubicBezTo>
                  <a:cubicBezTo>
                    <a:pt x="238" y="385"/>
                    <a:pt x="239" y="387"/>
                    <a:pt x="241" y="387"/>
                  </a:cubicBezTo>
                  <a:cubicBezTo>
                    <a:pt x="243" y="388"/>
                    <a:pt x="246" y="387"/>
                    <a:pt x="248" y="387"/>
                  </a:cubicBezTo>
                  <a:cubicBezTo>
                    <a:pt x="249" y="387"/>
                    <a:pt x="251" y="387"/>
                    <a:pt x="251" y="387"/>
                  </a:cubicBezTo>
                  <a:cubicBezTo>
                    <a:pt x="254" y="388"/>
                    <a:pt x="256" y="390"/>
                    <a:pt x="258" y="391"/>
                  </a:cubicBezTo>
                  <a:cubicBezTo>
                    <a:pt x="261" y="392"/>
                    <a:pt x="263" y="393"/>
                    <a:pt x="265" y="394"/>
                  </a:cubicBezTo>
                  <a:cubicBezTo>
                    <a:pt x="267" y="395"/>
                    <a:pt x="268" y="396"/>
                    <a:pt x="270" y="397"/>
                  </a:cubicBezTo>
                  <a:cubicBezTo>
                    <a:pt x="272" y="397"/>
                    <a:pt x="274" y="397"/>
                    <a:pt x="275" y="398"/>
                  </a:cubicBezTo>
                  <a:cubicBezTo>
                    <a:pt x="277" y="399"/>
                    <a:pt x="278" y="399"/>
                    <a:pt x="280" y="400"/>
                  </a:cubicBezTo>
                  <a:cubicBezTo>
                    <a:pt x="284" y="401"/>
                    <a:pt x="288" y="401"/>
                    <a:pt x="292" y="401"/>
                  </a:cubicBezTo>
                  <a:cubicBezTo>
                    <a:pt x="295" y="401"/>
                    <a:pt x="299" y="402"/>
                    <a:pt x="302" y="403"/>
                  </a:cubicBezTo>
                  <a:cubicBezTo>
                    <a:pt x="304" y="403"/>
                    <a:pt x="305" y="404"/>
                    <a:pt x="307" y="405"/>
                  </a:cubicBezTo>
                  <a:cubicBezTo>
                    <a:pt x="309" y="405"/>
                    <a:pt x="311" y="404"/>
                    <a:pt x="313" y="405"/>
                  </a:cubicBezTo>
                  <a:cubicBezTo>
                    <a:pt x="315" y="406"/>
                    <a:pt x="316" y="406"/>
                    <a:pt x="319" y="406"/>
                  </a:cubicBezTo>
                  <a:cubicBezTo>
                    <a:pt x="321" y="406"/>
                    <a:pt x="324" y="405"/>
                    <a:pt x="327" y="404"/>
                  </a:cubicBezTo>
                  <a:cubicBezTo>
                    <a:pt x="331" y="403"/>
                    <a:pt x="335" y="403"/>
                    <a:pt x="338" y="401"/>
                  </a:cubicBezTo>
                  <a:cubicBezTo>
                    <a:pt x="340" y="400"/>
                    <a:pt x="341" y="398"/>
                    <a:pt x="343" y="397"/>
                  </a:cubicBezTo>
                  <a:cubicBezTo>
                    <a:pt x="347" y="396"/>
                    <a:pt x="350" y="394"/>
                    <a:pt x="354" y="392"/>
                  </a:cubicBezTo>
                  <a:cubicBezTo>
                    <a:pt x="359" y="389"/>
                    <a:pt x="363" y="388"/>
                    <a:pt x="363" y="381"/>
                  </a:cubicBezTo>
                  <a:cubicBezTo>
                    <a:pt x="363" y="376"/>
                    <a:pt x="362" y="372"/>
                    <a:pt x="367" y="369"/>
                  </a:cubicBezTo>
                  <a:cubicBezTo>
                    <a:pt x="371" y="373"/>
                    <a:pt x="376" y="367"/>
                    <a:pt x="380" y="365"/>
                  </a:cubicBezTo>
                  <a:cubicBezTo>
                    <a:pt x="382" y="364"/>
                    <a:pt x="382" y="364"/>
                    <a:pt x="385" y="364"/>
                  </a:cubicBezTo>
                  <a:cubicBezTo>
                    <a:pt x="388" y="364"/>
                    <a:pt x="390" y="363"/>
                    <a:pt x="393" y="362"/>
                  </a:cubicBezTo>
                  <a:cubicBezTo>
                    <a:pt x="394" y="362"/>
                    <a:pt x="395" y="362"/>
                    <a:pt x="397" y="362"/>
                  </a:cubicBezTo>
                  <a:cubicBezTo>
                    <a:pt x="399" y="362"/>
                    <a:pt x="400" y="361"/>
                    <a:pt x="402" y="360"/>
                  </a:cubicBezTo>
                  <a:cubicBezTo>
                    <a:pt x="405" y="359"/>
                    <a:pt x="407" y="358"/>
                    <a:pt x="410" y="358"/>
                  </a:cubicBezTo>
                  <a:cubicBezTo>
                    <a:pt x="412" y="358"/>
                    <a:pt x="413" y="358"/>
                    <a:pt x="415" y="356"/>
                  </a:cubicBezTo>
                  <a:cubicBezTo>
                    <a:pt x="417" y="354"/>
                    <a:pt x="419" y="353"/>
                    <a:pt x="421" y="351"/>
                  </a:cubicBezTo>
                  <a:cubicBezTo>
                    <a:pt x="423" y="351"/>
                    <a:pt x="423" y="350"/>
                    <a:pt x="425" y="349"/>
                  </a:cubicBezTo>
                  <a:cubicBezTo>
                    <a:pt x="425" y="348"/>
                    <a:pt x="426" y="346"/>
                    <a:pt x="427" y="346"/>
                  </a:cubicBezTo>
                  <a:cubicBezTo>
                    <a:pt x="428" y="346"/>
                    <a:pt x="428" y="346"/>
                    <a:pt x="429" y="346"/>
                  </a:cubicBezTo>
                  <a:cubicBezTo>
                    <a:pt x="431" y="346"/>
                    <a:pt x="432" y="345"/>
                    <a:pt x="433" y="344"/>
                  </a:cubicBezTo>
                  <a:cubicBezTo>
                    <a:pt x="435" y="343"/>
                    <a:pt x="437" y="343"/>
                    <a:pt x="439" y="342"/>
                  </a:cubicBezTo>
                  <a:cubicBezTo>
                    <a:pt x="442" y="340"/>
                    <a:pt x="445" y="336"/>
                    <a:pt x="448" y="334"/>
                  </a:cubicBezTo>
                  <a:cubicBezTo>
                    <a:pt x="450" y="332"/>
                    <a:pt x="452" y="330"/>
                    <a:pt x="455" y="328"/>
                  </a:cubicBezTo>
                  <a:cubicBezTo>
                    <a:pt x="458" y="327"/>
                    <a:pt x="460" y="324"/>
                    <a:pt x="463" y="322"/>
                  </a:cubicBezTo>
                  <a:cubicBezTo>
                    <a:pt x="464" y="321"/>
                    <a:pt x="466" y="320"/>
                    <a:pt x="467" y="318"/>
                  </a:cubicBezTo>
                  <a:cubicBezTo>
                    <a:pt x="469" y="314"/>
                    <a:pt x="473" y="310"/>
                    <a:pt x="476" y="306"/>
                  </a:cubicBezTo>
                  <a:cubicBezTo>
                    <a:pt x="478" y="304"/>
                    <a:pt x="480" y="303"/>
                    <a:pt x="482" y="301"/>
                  </a:cubicBezTo>
                  <a:cubicBezTo>
                    <a:pt x="484" y="299"/>
                    <a:pt x="486" y="297"/>
                    <a:pt x="489" y="296"/>
                  </a:cubicBezTo>
                  <a:cubicBezTo>
                    <a:pt x="491" y="295"/>
                    <a:pt x="493" y="295"/>
                    <a:pt x="494" y="295"/>
                  </a:cubicBezTo>
                  <a:cubicBezTo>
                    <a:pt x="497" y="295"/>
                    <a:pt x="501" y="295"/>
                    <a:pt x="503" y="296"/>
                  </a:cubicBezTo>
                  <a:cubicBezTo>
                    <a:pt x="505" y="296"/>
                    <a:pt x="506" y="297"/>
                    <a:pt x="508" y="298"/>
                  </a:cubicBezTo>
                  <a:cubicBezTo>
                    <a:pt x="510" y="298"/>
                    <a:pt x="515" y="298"/>
                    <a:pt x="516" y="298"/>
                  </a:cubicBezTo>
                  <a:cubicBezTo>
                    <a:pt x="522" y="296"/>
                    <a:pt x="517" y="291"/>
                    <a:pt x="521" y="288"/>
                  </a:cubicBezTo>
                  <a:cubicBezTo>
                    <a:pt x="522" y="287"/>
                    <a:pt x="524" y="288"/>
                    <a:pt x="526" y="287"/>
                  </a:cubicBezTo>
                  <a:cubicBezTo>
                    <a:pt x="527" y="286"/>
                    <a:pt x="527" y="283"/>
                    <a:pt x="528" y="282"/>
                  </a:cubicBezTo>
                  <a:cubicBezTo>
                    <a:pt x="530" y="280"/>
                    <a:pt x="530" y="280"/>
                    <a:pt x="532" y="280"/>
                  </a:cubicBezTo>
                  <a:cubicBezTo>
                    <a:pt x="536" y="281"/>
                    <a:pt x="538" y="286"/>
                    <a:pt x="542" y="287"/>
                  </a:cubicBezTo>
                  <a:cubicBezTo>
                    <a:pt x="543" y="285"/>
                    <a:pt x="544" y="282"/>
                    <a:pt x="545" y="280"/>
                  </a:cubicBezTo>
                  <a:cubicBezTo>
                    <a:pt x="547" y="275"/>
                    <a:pt x="549" y="270"/>
                    <a:pt x="548" y="264"/>
                  </a:cubicBezTo>
                  <a:cubicBezTo>
                    <a:pt x="546" y="264"/>
                    <a:pt x="545" y="264"/>
                    <a:pt x="544" y="263"/>
                  </a:cubicBezTo>
                  <a:cubicBezTo>
                    <a:pt x="543" y="262"/>
                    <a:pt x="543" y="260"/>
                    <a:pt x="541" y="260"/>
                  </a:cubicBezTo>
                  <a:cubicBezTo>
                    <a:pt x="541" y="259"/>
                    <a:pt x="541" y="258"/>
                    <a:pt x="541" y="257"/>
                  </a:cubicBezTo>
                  <a:cubicBezTo>
                    <a:pt x="542" y="257"/>
                    <a:pt x="543" y="257"/>
                    <a:pt x="545" y="257"/>
                  </a:cubicBezTo>
                  <a:cubicBezTo>
                    <a:pt x="543" y="254"/>
                    <a:pt x="545" y="249"/>
                    <a:pt x="541" y="249"/>
                  </a:cubicBezTo>
                  <a:cubicBezTo>
                    <a:pt x="545" y="249"/>
                    <a:pt x="554" y="251"/>
                    <a:pt x="557" y="248"/>
                  </a:cubicBezTo>
                  <a:cubicBezTo>
                    <a:pt x="557" y="246"/>
                    <a:pt x="549" y="242"/>
                    <a:pt x="547" y="240"/>
                  </a:cubicBezTo>
                  <a:cubicBezTo>
                    <a:pt x="545" y="237"/>
                    <a:pt x="545" y="234"/>
                    <a:pt x="541" y="233"/>
                  </a:cubicBezTo>
                  <a:cubicBezTo>
                    <a:pt x="546" y="232"/>
                    <a:pt x="548" y="235"/>
                    <a:pt x="552" y="237"/>
                  </a:cubicBezTo>
                  <a:cubicBezTo>
                    <a:pt x="553" y="238"/>
                    <a:pt x="555" y="238"/>
                    <a:pt x="557" y="239"/>
                  </a:cubicBezTo>
                  <a:cubicBezTo>
                    <a:pt x="557" y="240"/>
                    <a:pt x="557" y="240"/>
                    <a:pt x="557" y="241"/>
                  </a:cubicBezTo>
                  <a:cubicBezTo>
                    <a:pt x="559" y="242"/>
                    <a:pt x="562" y="241"/>
                    <a:pt x="564" y="243"/>
                  </a:cubicBezTo>
                  <a:cubicBezTo>
                    <a:pt x="564" y="242"/>
                    <a:pt x="564" y="242"/>
                    <a:pt x="564" y="241"/>
                  </a:cubicBezTo>
                  <a:cubicBezTo>
                    <a:pt x="566" y="241"/>
                    <a:pt x="568" y="241"/>
                    <a:pt x="569" y="241"/>
                  </a:cubicBezTo>
                  <a:cubicBezTo>
                    <a:pt x="573" y="238"/>
                    <a:pt x="569" y="236"/>
                    <a:pt x="569" y="233"/>
                  </a:cubicBezTo>
                  <a:cubicBezTo>
                    <a:pt x="571" y="232"/>
                    <a:pt x="574" y="234"/>
                    <a:pt x="576" y="233"/>
                  </a:cubicBezTo>
                  <a:cubicBezTo>
                    <a:pt x="578" y="232"/>
                    <a:pt x="577" y="231"/>
                    <a:pt x="577" y="229"/>
                  </a:cubicBezTo>
                  <a:cubicBezTo>
                    <a:pt x="578" y="227"/>
                    <a:pt x="578" y="228"/>
                    <a:pt x="579" y="226"/>
                  </a:cubicBezTo>
                  <a:cubicBezTo>
                    <a:pt x="581" y="224"/>
                    <a:pt x="584" y="223"/>
                    <a:pt x="582" y="220"/>
                  </a:cubicBezTo>
                  <a:cubicBezTo>
                    <a:pt x="580" y="217"/>
                    <a:pt x="577" y="218"/>
                    <a:pt x="574" y="218"/>
                  </a:cubicBezTo>
                  <a:cubicBezTo>
                    <a:pt x="579" y="218"/>
                    <a:pt x="583" y="218"/>
                    <a:pt x="588" y="218"/>
                  </a:cubicBezTo>
                  <a:cubicBezTo>
                    <a:pt x="587" y="213"/>
                    <a:pt x="580" y="210"/>
                    <a:pt x="577" y="208"/>
                  </a:cubicBezTo>
                  <a:cubicBezTo>
                    <a:pt x="575" y="208"/>
                    <a:pt x="573" y="207"/>
                    <a:pt x="572" y="206"/>
                  </a:cubicBezTo>
                  <a:cubicBezTo>
                    <a:pt x="570" y="205"/>
                    <a:pt x="568" y="204"/>
                    <a:pt x="567" y="204"/>
                  </a:cubicBezTo>
                  <a:cubicBezTo>
                    <a:pt x="566" y="204"/>
                    <a:pt x="565" y="204"/>
                    <a:pt x="565" y="204"/>
                  </a:cubicBezTo>
                  <a:cubicBezTo>
                    <a:pt x="564" y="204"/>
                    <a:pt x="563" y="203"/>
                    <a:pt x="562" y="202"/>
                  </a:cubicBezTo>
                  <a:cubicBezTo>
                    <a:pt x="561" y="202"/>
                    <a:pt x="559" y="202"/>
                    <a:pt x="557" y="203"/>
                  </a:cubicBezTo>
                  <a:cubicBezTo>
                    <a:pt x="560" y="202"/>
                    <a:pt x="562" y="202"/>
                    <a:pt x="565" y="200"/>
                  </a:cubicBezTo>
                  <a:cubicBezTo>
                    <a:pt x="566" y="199"/>
                    <a:pt x="566" y="198"/>
                    <a:pt x="567" y="198"/>
                  </a:cubicBezTo>
                  <a:cubicBezTo>
                    <a:pt x="570" y="200"/>
                    <a:pt x="571" y="201"/>
                    <a:pt x="575" y="202"/>
                  </a:cubicBezTo>
                  <a:cubicBezTo>
                    <a:pt x="577" y="203"/>
                    <a:pt x="580" y="203"/>
                    <a:pt x="580" y="206"/>
                  </a:cubicBezTo>
                  <a:cubicBezTo>
                    <a:pt x="583" y="206"/>
                    <a:pt x="587" y="208"/>
                    <a:pt x="589" y="207"/>
                  </a:cubicBezTo>
                  <a:cubicBezTo>
                    <a:pt x="591" y="206"/>
                    <a:pt x="596" y="203"/>
                    <a:pt x="594" y="201"/>
                  </a:cubicBezTo>
                  <a:cubicBezTo>
                    <a:pt x="597" y="199"/>
                    <a:pt x="598" y="198"/>
                    <a:pt x="598" y="194"/>
                  </a:cubicBezTo>
                  <a:cubicBezTo>
                    <a:pt x="598" y="193"/>
                    <a:pt x="598" y="192"/>
                    <a:pt x="598" y="191"/>
                  </a:cubicBezTo>
                  <a:cubicBezTo>
                    <a:pt x="598" y="190"/>
                    <a:pt x="599" y="188"/>
                    <a:pt x="599" y="187"/>
                  </a:cubicBezTo>
                  <a:cubicBezTo>
                    <a:pt x="599" y="185"/>
                    <a:pt x="597" y="185"/>
                    <a:pt x="595" y="186"/>
                  </a:cubicBezTo>
                  <a:cubicBezTo>
                    <a:pt x="594" y="188"/>
                    <a:pt x="595" y="192"/>
                    <a:pt x="592" y="193"/>
                  </a:cubicBezTo>
                  <a:cubicBezTo>
                    <a:pt x="588" y="194"/>
                    <a:pt x="589" y="186"/>
                    <a:pt x="589" y="184"/>
                  </a:cubicBezTo>
                  <a:cubicBezTo>
                    <a:pt x="588" y="182"/>
                    <a:pt x="588" y="182"/>
                    <a:pt x="586" y="182"/>
                  </a:cubicBezTo>
                  <a:cubicBezTo>
                    <a:pt x="584" y="182"/>
                    <a:pt x="582" y="182"/>
                    <a:pt x="580" y="182"/>
                  </a:cubicBezTo>
                  <a:cubicBezTo>
                    <a:pt x="577" y="182"/>
                    <a:pt x="576" y="181"/>
                    <a:pt x="573" y="180"/>
                  </a:cubicBezTo>
                  <a:cubicBezTo>
                    <a:pt x="574" y="177"/>
                    <a:pt x="581" y="179"/>
                    <a:pt x="584" y="179"/>
                  </a:cubicBezTo>
                  <a:cubicBezTo>
                    <a:pt x="585" y="179"/>
                    <a:pt x="589" y="179"/>
                    <a:pt x="590" y="179"/>
                  </a:cubicBezTo>
                  <a:cubicBezTo>
                    <a:pt x="591" y="178"/>
                    <a:pt x="592" y="172"/>
                    <a:pt x="592" y="171"/>
                  </a:cubicBezTo>
                  <a:cubicBezTo>
                    <a:pt x="593" y="168"/>
                    <a:pt x="591" y="167"/>
                    <a:pt x="588" y="167"/>
                  </a:cubicBezTo>
                  <a:cubicBezTo>
                    <a:pt x="586" y="166"/>
                    <a:pt x="583" y="166"/>
                    <a:pt x="581" y="167"/>
                  </a:cubicBezTo>
                  <a:cubicBezTo>
                    <a:pt x="580" y="168"/>
                    <a:pt x="581" y="169"/>
                    <a:pt x="580" y="169"/>
                  </a:cubicBezTo>
                  <a:cubicBezTo>
                    <a:pt x="579" y="169"/>
                    <a:pt x="578" y="169"/>
                    <a:pt x="577" y="169"/>
                  </a:cubicBezTo>
                  <a:cubicBezTo>
                    <a:pt x="576" y="169"/>
                    <a:pt x="573" y="170"/>
                    <a:pt x="572" y="167"/>
                  </a:cubicBezTo>
                  <a:cubicBezTo>
                    <a:pt x="576" y="167"/>
                    <a:pt x="579" y="165"/>
                    <a:pt x="581" y="162"/>
                  </a:cubicBezTo>
                  <a:cubicBezTo>
                    <a:pt x="584" y="160"/>
                    <a:pt x="582" y="159"/>
                    <a:pt x="579" y="158"/>
                  </a:cubicBezTo>
                  <a:cubicBezTo>
                    <a:pt x="579" y="156"/>
                    <a:pt x="589" y="158"/>
                    <a:pt x="591" y="157"/>
                  </a:cubicBezTo>
                  <a:cubicBezTo>
                    <a:pt x="591" y="156"/>
                    <a:pt x="590" y="155"/>
                    <a:pt x="589" y="155"/>
                  </a:cubicBezTo>
                  <a:cubicBezTo>
                    <a:pt x="589" y="152"/>
                    <a:pt x="588" y="151"/>
                    <a:pt x="588" y="149"/>
                  </a:cubicBezTo>
                  <a:cubicBezTo>
                    <a:pt x="588" y="147"/>
                    <a:pt x="587" y="145"/>
                    <a:pt x="588" y="143"/>
                  </a:cubicBezTo>
                  <a:cubicBezTo>
                    <a:pt x="588" y="143"/>
                    <a:pt x="588" y="142"/>
                    <a:pt x="588" y="142"/>
                  </a:cubicBezTo>
                  <a:cubicBezTo>
                    <a:pt x="589" y="140"/>
                    <a:pt x="590" y="140"/>
                    <a:pt x="591" y="139"/>
                  </a:cubicBezTo>
                  <a:cubicBezTo>
                    <a:pt x="592" y="136"/>
                    <a:pt x="590" y="134"/>
                    <a:pt x="588" y="133"/>
                  </a:cubicBezTo>
                  <a:cubicBezTo>
                    <a:pt x="587" y="132"/>
                    <a:pt x="586" y="131"/>
                    <a:pt x="585" y="132"/>
                  </a:cubicBezTo>
                  <a:cubicBezTo>
                    <a:pt x="583" y="132"/>
                    <a:pt x="584" y="134"/>
                    <a:pt x="584" y="136"/>
                  </a:cubicBezTo>
                  <a:cubicBezTo>
                    <a:pt x="582" y="133"/>
                    <a:pt x="581" y="131"/>
                    <a:pt x="579" y="128"/>
                  </a:cubicBezTo>
                  <a:cubicBezTo>
                    <a:pt x="579" y="127"/>
                    <a:pt x="579" y="123"/>
                    <a:pt x="576" y="124"/>
                  </a:cubicBezTo>
                  <a:cubicBezTo>
                    <a:pt x="576" y="126"/>
                    <a:pt x="572" y="124"/>
                    <a:pt x="571" y="124"/>
                  </a:cubicBezTo>
                  <a:cubicBezTo>
                    <a:pt x="569" y="124"/>
                    <a:pt x="568" y="124"/>
                    <a:pt x="567" y="125"/>
                  </a:cubicBezTo>
                  <a:cubicBezTo>
                    <a:pt x="566" y="124"/>
                    <a:pt x="564" y="123"/>
                    <a:pt x="563" y="122"/>
                  </a:cubicBezTo>
                  <a:cubicBezTo>
                    <a:pt x="561" y="120"/>
                    <a:pt x="562" y="121"/>
                    <a:pt x="559" y="120"/>
                  </a:cubicBezTo>
                  <a:cubicBezTo>
                    <a:pt x="559" y="120"/>
                    <a:pt x="558" y="119"/>
                    <a:pt x="557" y="119"/>
                  </a:cubicBezTo>
                  <a:cubicBezTo>
                    <a:pt x="556" y="120"/>
                    <a:pt x="557" y="120"/>
                    <a:pt x="555" y="121"/>
                  </a:cubicBezTo>
                  <a:cubicBezTo>
                    <a:pt x="555" y="121"/>
                    <a:pt x="554" y="121"/>
                    <a:pt x="554" y="122"/>
                  </a:cubicBezTo>
                  <a:cubicBezTo>
                    <a:pt x="552" y="122"/>
                    <a:pt x="551" y="123"/>
                    <a:pt x="550" y="124"/>
                  </a:cubicBezTo>
                  <a:cubicBezTo>
                    <a:pt x="548" y="125"/>
                    <a:pt x="549" y="124"/>
                    <a:pt x="548" y="126"/>
                  </a:cubicBezTo>
                  <a:cubicBezTo>
                    <a:pt x="547" y="127"/>
                    <a:pt x="547" y="128"/>
                    <a:pt x="546" y="128"/>
                  </a:cubicBezTo>
                  <a:cubicBezTo>
                    <a:pt x="544" y="126"/>
                    <a:pt x="548" y="122"/>
                    <a:pt x="549" y="120"/>
                  </a:cubicBezTo>
                  <a:cubicBezTo>
                    <a:pt x="549" y="119"/>
                    <a:pt x="552" y="117"/>
                    <a:pt x="552" y="116"/>
                  </a:cubicBezTo>
                  <a:cubicBezTo>
                    <a:pt x="551" y="114"/>
                    <a:pt x="549" y="115"/>
                    <a:pt x="548" y="112"/>
                  </a:cubicBezTo>
                  <a:cubicBezTo>
                    <a:pt x="550" y="111"/>
                    <a:pt x="552" y="108"/>
                    <a:pt x="551" y="105"/>
                  </a:cubicBezTo>
                  <a:cubicBezTo>
                    <a:pt x="550" y="98"/>
                    <a:pt x="545" y="102"/>
                    <a:pt x="541" y="105"/>
                  </a:cubicBezTo>
                  <a:cubicBezTo>
                    <a:pt x="540" y="106"/>
                    <a:pt x="539" y="108"/>
                    <a:pt x="538" y="109"/>
                  </a:cubicBezTo>
                  <a:cubicBezTo>
                    <a:pt x="537" y="110"/>
                    <a:pt x="535" y="111"/>
                    <a:pt x="533" y="111"/>
                  </a:cubicBezTo>
                  <a:cubicBezTo>
                    <a:pt x="531" y="110"/>
                    <a:pt x="530" y="109"/>
                    <a:pt x="528" y="109"/>
                  </a:cubicBezTo>
                  <a:cubicBezTo>
                    <a:pt x="526" y="108"/>
                    <a:pt x="525" y="109"/>
                    <a:pt x="523" y="109"/>
                  </a:cubicBezTo>
                  <a:cubicBezTo>
                    <a:pt x="523" y="108"/>
                    <a:pt x="528" y="98"/>
                    <a:pt x="525" y="97"/>
                  </a:cubicBezTo>
                  <a:cubicBezTo>
                    <a:pt x="526" y="96"/>
                    <a:pt x="527" y="93"/>
                    <a:pt x="528" y="92"/>
                  </a:cubicBezTo>
                  <a:cubicBezTo>
                    <a:pt x="530" y="90"/>
                    <a:pt x="531" y="90"/>
                    <a:pt x="532" y="87"/>
                  </a:cubicBezTo>
                  <a:cubicBezTo>
                    <a:pt x="532" y="86"/>
                    <a:pt x="532" y="84"/>
                    <a:pt x="532" y="83"/>
                  </a:cubicBezTo>
                  <a:cubicBezTo>
                    <a:pt x="532" y="80"/>
                    <a:pt x="531" y="76"/>
                    <a:pt x="532" y="74"/>
                  </a:cubicBezTo>
                  <a:cubicBezTo>
                    <a:pt x="532" y="73"/>
                    <a:pt x="534" y="72"/>
                    <a:pt x="534" y="71"/>
                  </a:cubicBezTo>
                  <a:cubicBezTo>
                    <a:pt x="535" y="70"/>
                    <a:pt x="535" y="67"/>
                    <a:pt x="535" y="66"/>
                  </a:cubicBezTo>
                  <a:cubicBezTo>
                    <a:pt x="533" y="66"/>
                    <a:pt x="529" y="68"/>
                    <a:pt x="528" y="69"/>
                  </a:cubicBezTo>
                  <a:cubicBezTo>
                    <a:pt x="526" y="71"/>
                    <a:pt x="526" y="72"/>
                    <a:pt x="524" y="70"/>
                  </a:cubicBezTo>
                  <a:cubicBezTo>
                    <a:pt x="523" y="67"/>
                    <a:pt x="521" y="64"/>
                    <a:pt x="517" y="63"/>
                  </a:cubicBezTo>
                  <a:cubicBezTo>
                    <a:pt x="517" y="62"/>
                    <a:pt x="515" y="62"/>
                    <a:pt x="514" y="62"/>
                  </a:cubicBezTo>
                  <a:cubicBezTo>
                    <a:pt x="512" y="63"/>
                    <a:pt x="512" y="64"/>
                    <a:pt x="511" y="65"/>
                  </a:cubicBezTo>
                  <a:cubicBezTo>
                    <a:pt x="509" y="64"/>
                    <a:pt x="509" y="62"/>
                    <a:pt x="508" y="62"/>
                  </a:cubicBezTo>
                  <a:cubicBezTo>
                    <a:pt x="507" y="62"/>
                    <a:pt x="506" y="60"/>
                    <a:pt x="506" y="59"/>
                  </a:cubicBezTo>
                  <a:cubicBezTo>
                    <a:pt x="507" y="57"/>
                    <a:pt x="508" y="59"/>
                    <a:pt x="510" y="58"/>
                  </a:cubicBezTo>
                  <a:cubicBezTo>
                    <a:pt x="513" y="58"/>
                    <a:pt x="515" y="54"/>
                    <a:pt x="517" y="53"/>
                  </a:cubicBezTo>
                  <a:cubicBezTo>
                    <a:pt x="518" y="52"/>
                    <a:pt x="519" y="52"/>
                    <a:pt x="520" y="51"/>
                  </a:cubicBezTo>
                  <a:cubicBezTo>
                    <a:pt x="521" y="49"/>
                    <a:pt x="521" y="47"/>
                    <a:pt x="521" y="45"/>
                  </a:cubicBezTo>
                  <a:cubicBezTo>
                    <a:pt x="521" y="43"/>
                    <a:pt x="521" y="40"/>
                    <a:pt x="520" y="39"/>
                  </a:cubicBezTo>
                  <a:cubicBezTo>
                    <a:pt x="519" y="38"/>
                    <a:pt x="517" y="39"/>
                    <a:pt x="517" y="37"/>
                  </a:cubicBezTo>
                  <a:cubicBezTo>
                    <a:pt x="518" y="36"/>
                    <a:pt x="520" y="36"/>
                    <a:pt x="521" y="35"/>
                  </a:cubicBezTo>
                  <a:cubicBezTo>
                    <a:pt x="523" y="34"/>
                    <a:pt x="524" y="33"/>
                    <a:pt x="525" y="31"/>
                  </a:cubicBezTo>
                  <a:cubicBezTo>
                    <a:pt x="525" y="30"/>
                    <a:pt x="526" y="29"/>
                    <a:pt x="527" y="28"/>
                  </a:cubicBezTo>
                  <a:cubicBezTo>
                    <a:pt x="528" y="27"/>
                    <a:pt x="530" y="27"/>
                    <a:pt x="532" y="27"/>
                  </a:cubicBezTo>
                  <a:lnTo>
                    <a:pt x="536" y="27"/>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FFFF00"/>
                </a:solidFill>
              </a:endParaRPr>
            </a:p>
          </p:txBody>
        </p:sp>
        <p:sp>
          <p:nvSpPr>
            <p:cNvPr id="12" name="Freeform 9">
              <a:extLst>
                <a:ext uri="{FF2B5EF4-FFF2-40B4-BE49-F238E27FC236}">
                  <a16:creationId xmlns:a16="http://schemas.microsoft.com/office/drawing/2014/main" id="{78C01450-F217-0440-A938-D1C4A4AEB01F}"/>
                </a:ext>
              </a:extLst>
            </p:cNvPr>
            <p:cNvSpPr>
              <a:spLocks noEditPoints="1"/>
            </p:cNvSpPr>
            <p:nvPr/>
          </p:nvSpPr>
          <p:spPr bwMode="auto">
            <a:xfrm>
              <a:off x="4063868" y="4563884"/>
              <a:ext cx="232696" cy="186157"/>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 name="Freeform 10">
              <a:extLst>
                <a:ext uri="{FF2B5EF4-FFF2-40B4-BE49-F238E27FC236}">
                  <a16:creationId xmlns:a16="http://schemas.microsoft.com/office/drawing/2014/main" id="{0F840718-2475-6F40-9B6B-B80B4B250F29}"/>
                </a:ext>
              </a:extLst>
            </p:cNvPr>
            <p:cNvSpPr>
              <a:spLocks/>
            </p:cNvSpPr>
            <p:nvPr/>
          </p:nvSpPr>
          <p:spPr bwMode="auto">
            <a:xfrm>
              <a:off x="4251925" y="4686406"/>
              <a:ext cx="56987" cy="67435"/>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 name="Freeform 11">
              <a:extLst>
                <a:ext uri="{FF2B5EF4-FFF2-40B4-BE49-F238E27FC236}">
                  <a16:creationId xmlns:a16="http://schemas.microsoft.com/office/drawing/2014/main" id="{8DC3DA7D-9C5A-9049-8B24-2CC4BFC5E091}"/>
                </a:ext>
              </a:extLst>
            </p:cNvPr>
            <p:cNvSpPr>
              <a:spLocks/>
            </p:cNvSpPr>
            <p:nvPr/>
          </p:nvSpPr>
          <p:spPr bwMode="auto">
            <a:xfrm>
              <a:off x="4268071" y="4907705"/>
              <a:ext cx="270688" cy="175710"/>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 name="Line 12">
              <a:extLst>
                <a:ext uri="{FF2B5EF4-FFF2-40B4-BE49-F238E27FC236}">
                  <a16:creationId xmlns:a16="http://schemas.microsoft.com/office/drawing/2014/main" id="{CB1A5375-6D65-3F47-AD32-DF22655BDD14}"/>
                </a:ext>
              </a:extLst>
            </p:cNvPr>
            <p:cNvSpPr>
              <a:spLocks noChangeShapeType="1"/>
            </p:cNvSpPr>
            <p:nvPr/>
          </p:nvSpPr>
          <p:spPr bwMode="auto">
            <a:xfrm>
              <a:off x="4303213" y="4867814"/>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6" name="Line 13">
              <a:extLst>
                <a:ext uri="{FF2B5EF4-FFF2-40B4-BE49-F238E27FC236}">
                  <a16:creationId xmlns:a16="http://schemas.microsoft.com/office/drawing/2014/main" id="{6E653DDA-DCE9-1D49-941C-CCBE54DAC8FA}"/>
                </a:ext>
              </a:extLst>
            </p:cNvPr>
            <p:cNvSpPr>
              <a:spLocks noChangeShapeType="1"/>
            </p:cNvSpPr>
            <p:nvPr/>
          </p:nvSpPr>
          <p:spPr bwMode="auto">
            <a:xfrm>
              <a:off x="4303213" y="4867814"/>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7" name="Freeform 14">
              <a:extLst>
                <a:ext uri="{FF2B5EF4-FFF2-40B4-BE49-F238E27FC236}">
                  <a16:creationId xmlns:a16="http://schemas.microsoft.com/office/drawing/2014/main" id="{F6D2D14A-07DF-D142-AE03-796DC6DF8A96}"/>
                </a:ext>
              </a:extLst>
            </p:cNvPr>
            <p:cNvSpPr>
              <a:spLocks/>
            </p:cNvSpPr>
            <p:nvPr/>
          </p:nvSpPr>
          <p:spPr bwMode="auto">
            <a:xfrm>
              <a:off x="4471324" y="4791832"/>
              <a:ext cx="466342" cy="238395"/>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8" name="Freeform 15">
              <a:extLst>
                <a:ext uri="{FF2B5EF4-FFF2-40B4-BE49-F238E27FC236}">
                  <a16:creationId xmlns:a16="http://schemas.microsoft.com/office/drawing/2014/main" id="{D8279500-163E-1E4D-BD11-2D947C0E80D1}"/>
                </a:ext>
              </a:extLst>
            </p:cNvPr>
            <p:cNvSpPr>
              <a:spLocks/>
            </p:cNvSpPr>
            <p:nvPr/>
          </p:nvSpPr>
          <p:spPr bwMode="auto">
            <a:xfrm>
              <a:off x="4472274" y="4946646"/>
              <a:ext cx="15196" cy="18046"/>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9" name="Freeform 16">
              <a:extLst>
                <a:ext uri="{FF2B5EF4-FFF2-40B4-BE49-F238E27FC236}">
                  <a16:creationId xmlns:a16="http://schemas.microsoft.com/office/drawing/2014/main" id="{C78D397D-0901-684D-9181-4B4FE6C4E8B6}"/>
                </a:ext>
              </a:extLst>
            </p:cNvPr>
            <p:cNvSpPr>
              <a:spLocks noEditPoints="1"/>
            </p:cNvSpPr>
            <p:nvPr/>
          </p:nvSpPr>
          <p:spPr bwMode="auto">
            <a:xfrm>
              <a:off x="3583279" y="4591428"/>
              <a:ext cx="825359" cy="80256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0" name="Freeform 17">
              <a:extLst>
                <a:ext uri="{FF2B5EF4-FFF2-40B4-BE49-F238E27FC236}">
                  <a16:creationId xmlns:a16="http://schemas.microsoft.com/office/drawing/2014/main" id="{079EB153-B4F8-084F-8ADF-866CECD35FDA}"/>
                </a:ext>
              </a:extLst>
            </p:cNvPr>
            <p:cNvSpPr>
              <a:spLocks/>
            </p:cNvSpPr>
            <p:nvPr/>
          </p:nvSpPr>
          <p:spPr bwMode="auto">
            <a:xfrm>
              <a:off x="4391542" y="5318010"/>
              <a:ext cx="72183" cy="144367"/>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1" name="Freeform 18">
              <a:extLst>
                <a:ext uri="{FF2B5EF4-FFF2-40B4-BE49-F238E27FC236}">
                  <a16:creationId xmlns:a16="http://schemas.microsoft.com/office/drawing/2014/main" id="{93ABBD47-B661-C345-88BE-B276376C471F}"/>
                </a:ext>
              </a:extLst>
            </p:cNvPr>
            <p:cNvSpPr>
              <a:spLocks noEditPoints="1"/>
            </p:cNvSpPr>
            <p:nvPr/>
          </p:nvSpPr>
          <p:spPr bwMode="auto">
            <a:xfrm>
              <a:off x="4299414" y="4969441"/>
              <a:ext cx="683842" cy="80636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2" name="Freeform 19">
              <a:extLst>
                <a:ext uri="{FF2B5EF4-FFF2-40B4-BE49-F238E27FC236}">
                  <a16:creationId xmlns:a16="http://schemas.microsoft.com/office/drawing/2014/main" id="{363AF0A9-5365-4345-8528-6A98EB577918}"/>
                </a:ext>
              </a:extLst>
            </p:cNvPr>
            <p:cNvSpPr>
              <a:spLocks/>
            </p:cNvSpPr>
            <p:nvPr/>
          </p:nvSpPr>
          <p:spPr bwMode="auto">
            <a:xfrm>
              <a:off x="4605243" y="5739712"/>
              <a:ext cx="191856" cy="14341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3" name="Freeform 20">
              <a:extLst>
                <a:ext uri="{FF2B5EF4-FFF2-40B4-BE49-F238E27FC236}">
                  <a16:creationId xmlns:a16="http://schemas.microsoft.com/office/drawing/2014/main" id="{2CD6FC80-78E9-0B48-9426-AA8DC2A2B1AB}"/>
                </a:ext>
              </a:extLst>
            </p:cNvPr>
            <p:cNvSpPr>
              <a:spLocks/>
            </p:cNvSpPr>
            <p:nvPr/>
          </p:nvSpPr>
          <p:spPr bwMode="auto">
            <a:xfrm>
              <a:off x="4367798" y="5473774"/>
              <a:ext cx="96878" cy="200404"/>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4" name="Freeform 21">
              <a:extLst>
                <a:ext uri="{FF2B5EF4-FFF2-40B4-BE49-F238E27FC236}">
                  <a16:creationId xmlns:a16="http://schemas.microsoft.com/office/drawing/2014/main" id="{D440FC0C-41A5-D041-B537-A32375E72C3B}"/>
                </a:ext>
              </a:extLst>
            </p:cNvPr>
            <p:cNvSpPr>
              <a:spLocks noEditPoints="1"/>
            </p:cNvSpPr>
            <p:nvPr/>
          </p:nvSpPr>
          <p:spPr bwMode="auto">
            <a:xfrm>
              <a:off x="4761956" y="4226713"/>
              <a:ext cx="623056" cy="565119"/>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5" name="Freeform 22">
              <a:extLst>
                <a:ext uri="{FF2B5EF4-FFF2-40B4-BE49-F238E27FC236}">
                  <a16:creationId xmlns:a16="http://schemas.microsoft.com/office/drawing/2014/main" id="{D8B40304-7E9D-0E4D-BD16-94ECE56A48CA}"/>
                </a:ext>
              </a:extLst>
            </p:cNvPr>
            <p:cNvSpPr>
              <a:spLocks noEditPoints="1"/>
            </p:cNvSpPr>
            <p:nvPr/>
          </p:nvSpPr>
          <p:spPr bwMode="auto">
            <a:xfrm>
              <a:off x="4645134" y="4596177"/>
              <a:ext cx="418853" cy="234596"/>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6" name="Freeform 23">
              <a:extLst>
                <a:ext uri="{FF2B5EF4-FFF2-40B4-BE49-F238E27FC236}">
                  <a16:creationId xmlns:a16="http://schemas.microsoft.com/office/drawing/2014/main" id="{214F2D2B-514A-9847-8CFA-3C0AC4D7DFA9}"/>
                </a:ext>
              </a:extLst>
            </p:cNvPr>
            <p:cNvSpPr>
              <a:spLocks/>
            </p:cNvSpPr>
            <p:nvPr/>
          </p:nvSpPr>
          <p:spPr bwMode="auto">
            <a:xfrm>
              <a:off x="4923419" y="4738644"/>
              <a:ext cx="361867" cy="171910"/>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7" name="Freeform 24">
              <a:extLst>
                <a:ext uri="{FF2B5EF4-FFF2-40B4-BE49-F238E27FC236}">
                  <a16:creationId xmlns:a16="http://schemas.microsoft.com/office/drawing/2014/main" id="{04A91F47-484F-E346-BB1F-21FE578D852D}"/>
                </a:ext>
              </a:extLst>
            </p:cNvPr>
            <p:cNvSpPr>
              <a:spLocks noEditPoints="1"/>
            </p:cNvSpPr>
            <p:nvPr/>
          </p:nvSpPr>
          <p:spPr bwMode="auto">
            <a:xfrm>
              <a:off x="4875930" y="4835521"/>
              <a:ext cx="395109" cy="254541"/>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8" name="Freeform 25">
              <a:extLst>
                <a:ext uri="{FF2B5EF4-FFF2-40B4-BE49-F238E27FC236}">
                  <a16:creationId xmlns:a16="http://schemas.microsoft.com/office/drawing/2014/main" id="{2D04F1B5-157E-2E4C-AEF7-0033B649C50C}"/>
                </a:ext>
              </a:extLst>
            </p:cNvPr>
            <p:cNvSpPr>
              <a:spLocks/>
            </p:cNvSpPr>
            <p:nvPr/>
          </p:nvSpPr>
          <p:spPr bwMode="auto">
            <a:xfrm>
              <a:off x="4703070" y="4983687"/>
              <a:ext cx="186157" cy="13486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9" name="Freeform 26">
              <a:extLst>
                <a:ext uri="{FF2B5EF4-FFF2-40B4-BE49-F238E27FC236}">
                  <a16:creationId xmlns:a16="http://schemas.microsoft.com/office/drawing/2014/main" id="{58744058-72D5-3D4D-A980-FF34CC959D63}"/>
                </a:ext>
              </a:extLst>
            </p:cNvPr>
            <p:cNvSpPr>
              <a:spLocks noEditPoints="1"/>
            </p:cNvSpPr>
            <p:nvPr/>
          </p:nvSpPr>
          <p:spPr bwMode="auto">
            <a:xfrm>
              <a:off x="4705919" y="5017879"/>
              <a:ext cx="349519" cy="324825"/>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Freeform 27">
              <a:extLst>
                <a:ext uri="{FF2B5EF4-FFF2-40B4-BE49-F238E27FC236}">
                  <a16:creationId xmlns:a16="http://schemas.microsoft.com/office/drawing/2014/main" id="{BF2A6613-9186-FE4E-BFD0-AD0FF50F2355}"/>
                </a:ext>
              </a:extLst>
            </p:cNvPr>
            <p:cNvSpPr>
              <a:spLocks/>
            </p:cNvSpPr>
            <p:nvPr/>
          </p:nvSpPr>
          <p:spPr bwMode="auto">
            <a:xfrm>
              <a:off x="4836039" y="5132803"/>
              <a:ext cx="227947" cy="251692"/>
            </a:xfrm>
            <a:custGeom>
              <a:avLst/>
              <a:gdLst/>
              <a:ahLst/>
              <a:cxnLst>
                <a:cxn ang="0">
                  <a:pos x="193" y="94"/>
                </a:cxn>
                <a:cxn ang="0">
                  <a:pos x="188" y="87"/>
                </a:cxn>
                <a:cxn ang="0">
                  <a:pos x="192" y="80"/>
                </a:cxn>
                <a:cxn ang="0">
                  <a:pos x="181" y="74"/>
                </a:cxn>
                <a:cxn ang="0">
                  <a:pos x="179" y="68"/>
                </a:cxn>
                <a:cxn ang="0">
                  <a:pos x="191" y="41"/>
                </a:cxn>
                <a:cxn ang="0">
                  <a:pos x="164" y="35"/>
                </a:cxn>
                <a:cxn ang="0">
                  <a:pos x="158" y="22"/>
                </a:cxn>
                <a:cxn ang="0">
                  <a:pos x="145" y="17"/>
                </a:cxn>
                <a:cxn ang="0">
                  <a:pos x="130" y="17"/>
                </a:cxn>
                <a:cxn ang="0">
                  <a:pos x="117" y="13"/>
                </a:cxn>
                <a:cxn ang="0">
                  <a:pos x="105" y="13"/>
                </a:cxn>
                <a:cxn ang="0">
                  <a:pos x="83" y="9"/>
                </a:cxn>
                <a:cxn ang="0">
                  <a:pos x="70" y="6"/>
                </a:cxn>
                <a:cxn ang="0">
                  <a:pos x="58" y="2"/>
                </a:cxn>
                <a:cxn ang="0">
                  <a:pos x="38" y="7"/>
                </a:cxn>
                <a:cxn ang="0">
                  <a:pos x="30" y="21"/>
                </a:cxn>
                <a:cxn ang="0">
                  <a:pos x="17" y="4"/>
                </a:cxn>
                <a:cxn ang="0">
                  <a:pos x="2" y="21"/>
                </a:cxn>
                <a:cxn ang="0">
                  <a:pos x="5" y="39"/>
                </a:cxn>
                <a:cxn ang="0">
                  <a:pos x="15" y="48"/>
                </a:cxn>
                <a:cxn ang="0">
                  <a:pos x="19" y="60"/>
                </a:cxn>
                <a:cxn ang="0">
                  <a:pos x="21" y="76"/>
                </a:cxn>
                <a:cxn ang="0">
                  <a:pos x="26" y="93"/>
                </a:cxn>
                <a:cxn ang="0">
                  <a:pos x="49" y="116"/>
                </a:cxn>
                <a:cxn ang="0">
                  <a:pos x="62" y="131"/>
                </a:cxn>
                <a:cxn ang="0">
                  <a:pos x="76" y="147"/>
                </a:cxn>
                <a:cxn ang="0">
                  <a:pos x="78" y="158"/>
                </a:cxn>
                <a:cxn ang="0">
                  <a:pos x="81" y="165"/>
                </a:cxn>
                <a:cxn ang="0">
                  <a:pos x="86" y="175"/>
                </a:cxn>
                <a:cxn ang="0">
                  <a:pos x="94" y="187"/>
                </a:cxn>
                <a:cxn ang="0">
                  <a:pos x="98" y="191"/>
                </a:cxn>
                <a:cxn ang="0">
                  <a:pos x="104" y="192"/>
                </a:cxn>
                <a:cxn ang="0">
                  <a:pos x="112" y="203"/>
                </a:cxn>
                <a:cxn ang="0">
                  <a:pos x="131" y="214"/>
                </a:cxn>
                <a:cxn ang="0">
                  <a:pos x="140" y="223"/>
                </a:cxn>
                <a:cxn ang="0">
                  <a:pos x="143" y="209"/>
                </a:cxn>
                <a:cxn ang="0">
                  <a:pos x="140" y="200"/>
                </a:cxn>
                <a:cxn ang="0">
                  <a:pos x="143" y="189"/>
                </a:cxn>
                <a:cxn ang="0">
                  <a:pos x="147" y="180"/>
                </a:cxn>
                <a:cxn ang="0">
                  <a:pos x="150" y="167"/>
                </a:cxn>
                <a:cxn ang="0">
                  <a:pos x="163" y="158"/>
                </a:cxn>
                <a:cxn ang="0">
                  <a:pos x="171" y="164"/>
                </a:cxn>
                <a:cxn ang="0">
                  <a:pos x="168" y="151"/>
                </a:cxn>
                <a:cxn ang="0">
                  <a:pos x="166" y="142"/>
                </a:cxn>
                <a:cxn ang="0">
                  <a:pos x="178" y="144"/>
                </a:cxn>
                <a:cxn ang="0">
                  <a:pos x="184" y="138"/>
                </a:cxn>
                <a:cxn ang="0">
                  <a:pos x="193" y="143"/>
                </a:cxn>
                <a:cxn ang="0">
                  <a:pos x="197" y="133"/>
                </a:cxn>
                <a:cxn ang="0">
                  <a:pos x="189" y="117"/>
                </a:cxn>
                <a:cxn ang="0">
                  <a:pos x="183" y="105"/>
                </a:cxn>
                <a:cxn ang="0">
                  <a:pos x="203" y="106"/>
                </a:cxn>
              </a:cxnLst>
              <a:rect l="0" t="0" r="r" b="b"/>
              <a:pathLst>
                <a:path w="204" h="225">
                  <a:moveTo>
                    <a:pt x="204" y="100"/>
                  </a:moveTo>
                  <a:cubicBezTo>
                    <a:pt x="204" y="99"/>
                    <a:pt x="201" y="98"/>
                    <a:pt x="200" y="98"/>
                  </a:cubicBezTo>
                  <a:cubicBezTo>
                    <a:pt x="199" y="98"/>
                    <a:pt x="197" y="97"/>
                    <a:pt x="196" y="96"/>
                  </a:cubicBezTo>
                  <a:cubicBezTo>
                    <a:pt x="195" y="96"/>
                    <a:pt x="194" y="95"/>
                    <a:pt x="193" y="94"/>
                  </a:cubicBezTo>
                  <a:cubicBezTo>
                    <a:pt x="193" y="94"/>
                    <a:pt x="192" y="93"/>
                    <a:pt x="192" y="94"/>
                  </a:cubicBezTo>
                  <a:cubicBezTo>
                    <a:pt x="192" y="93"/>
                    <a:pt x="192" y="93"/>
                    <a:pt x="192" y="93"/>
                  </a:cubicBezTo>
                  <a:cubicBezTo>
                    <a:pt x="191" y="92"/>
                    <a:pt x="191" y="91"/>
                    <a:pt x="190" y="90"/>
                  </a:cubicBezTo>
                  <a:cubicBezTo>
                    <a:pt x="189" y="89"/>
                    <a:pt x="188" y="88"/>
                    <a:pt x="188" y="87"/>
                  </a:cubicBezTo>
                  <a:cubicBezTo>
                    <a:pt x="188" y="86"/>
                    <a:pt x="188" y="84"/>
                    <a:pt x="189" y="83"/>
                  </a:cubicBezTo>
                  <a:cubicBezTo>
                    <a:pt x="190" y="83"/>
                    <a:pt x="191" y="83"/>
                    <a:pt x="191" y="83"/>
                  </a:cubicBezTo>
                  <a:cubicBezTo>
                    <a:pt x="191" y="82"/>
                    <a:pt x="191" y="82"/>
                    <a:pt x="192" y="82"/>
                  </a:cubicBezTo>
                  <a:cubicBezTo>
                    <a:pt x="192" y="81"/>
                    <a:pt x="192" y="81"/>
                    <a:pt x="192" y="80"/>
                  </a:cubicBezTo>
                  <a:cubicBezTo>
                    <a:pt x="192" y="79"/>
                    <a:pt x="193" y="78"/>
                    <a:pt x="193" y="77"/>
                  </a:cubicBezTo>
                  <a:cubicBezTo>
                    <a:pt x="192" y="75"/>
                    <a:pt x="189" y="76"/>
                    <a:pt x="187" y="76"/>
                  </a:cubicBezTo>
                  <a:cubicBezTo>
                    <a:pt x="186" y="76"/>
                    <a:pt x="184" y="75"/>
                    <a:pt x="183" y="75"/>
                  </a:cubicBezTo>
                  <a:cubicBezTo>
                    <a:pt x="182" y="75"/>
                    <a:pt x="182" y="74"/>
                    <a:pt x="181" y="74"/>
                  </a:cubicBezTo>
                  <a:cubicBezTo>
                    <a:pt x="180" y="74"/>
                    <a:pt x="181" y="73"/>
                    <a:pt x="181" y="73"/>
                  </a:cubicBezTo>
                  <a:cubicBezTo>
                    <a:pt x="180" y="72"/>
                    <a:pt x="179" y="72"/>
                    <a:pt x="179" y="71"/>
                  </a:cubicBezTo>
                  <a:cubicBezTo>
                    <a:pt x="179" y="71"/>
                    <a:pt x="179" y="70"/>
                    <a:pt x="179" y="70"/>
                  </a:cubicBezTo>
                  <a:cubicBezTo>
                    <a:pt x="179" y="69"/>
                    <a:pt x="179" y="68"/>
                    <a:pt x="179" y="68"/>
                  </a:cubicBezTo>
                  <a:cubicBezTo>
                    <a:pt x="179" y="67"/>
                    <a:pt x="179" y="67"/>
                    <a:pt x="180" y="66"/>
                  </a:cubicBezTo>
                  <a:cubicBezTo>
                    <a:pt x="180" y="65"/>
                    <a:pt x="180" y="65"/>
                    <a:pt x="181" y="64"/>
                  </a:cubicBezTo>
                  <a:cubicBezTo>
                    <a:pt x="182" y="58"/>
                    <a:pt x="185" y="53"/>
                    <a:pt x="189" y="49"/>
                  </a:cubicBezTo>
                  <a:cubicBezTo>
                    <a:pt x="191" y="41"/>
                    <a:pt x="191" y="41"/>
                    <a:pt x="191" y="41"/>
                  </a:cubicBezTo>
                  <a:cubicBezTo>
                    <a:pt x="190" y="38"/>
                    <a:pt x="186" y="33"/>
                    <a:pt x="179" y="28"/>
                  </a:cubicBezTo>
                  <a:cubicBezTo>
                    <a:pt x="180" y="31"/>
                    <a:pt x="174" y="32"/>
                    <a:pt x="172" y="33"/>
                  </a:cubicBezTo>
                  <a:cubicBezTo>
                    <a:pt x="170" y="34"/>
                    <a:pt x="168" y="34"/>
                    <a:pt x="166" y="35"/>
                  </a:cubicBezTo>
                  <a:cubicBezTo>
                    <a:pt x="166" y="35"/>
                    <a:pt x="165" y="35"/>
                    <a:pt x="164" y="35"/>
                  </a:cubicBezTo>
                  <a:cubicBezTo>
                    <a:pt x="162" y="34"/>
                    <a:pt x="163" y="34"/>
                    <a:pt x="162" y="34"/>
                  </a:cubicBezTo>
                  <a:cubicBezTo>
                    <a:pt x="160" y="33"/>
                    <a:pt x="159" y="31"/>
                    <a:pt x="159" y="29"/>
                  </a:cubicBezTo>
                  <a:cubicBezTo>
                    <a:pt x="159" y="27"/>
                    <a:pt x="160" y="27"/>
                    <a:pt x="161" y="25"/>
                  </a:cubicBezTo>
                  <a:cubicBezTo>
                    <a:pt x="161" y="24"/>
                    <a:pt x="159" y="23"/>
                    <a:pt x="158" y="22"/>
                  </a:cubicBezTo>
                  <a:cubicBezTo>
                    <a:pt x="158" y="22"/>
                    <a:pt x="157" y="21"/>
                    <a:pt x="157" y="21"/>
                  </a:cubicBezTo>
                  <a:cubicBezTo>
                    <a:pt x="157" y="20"/>
                    <a:pt x="157" y="19"/>
                    <a:pt x="157" y="19"/>
                  </a:cubicBezTo>
                  <a:cubicBezTo>
                    <a:pt x="156" y="17"/>
                    <a:pt x="152" y="15"/>
                    <a:pt x="151" y="18"/>
                  </a:cubicBezTo>
                  <a:cubicBezTo>
                    <a:pt x="150" y="18"/>
                    <a:pt x="147" y="18"/>
                    <a:pt x="145" y="17"/>
                  </a:cubicBezTo>
                  <a:cubicBezTo>
                    <a:pt x="144" y="17"/>
                    <a:pt x="143" y="16"/>
                    <a:pt x="143" y="15"/>
                  </a:cubicBezTo>
                  <a:cubicBezTo>
                    <a:pt x="141" y="15"/>
                    <a:pt x="140" y="14"/>
                    <a:pt x="139" y="14"/>
                  </a:cubicBezTo>
                  <a:cubicBezTo>
                    <a:pt x="136" y="13"/>
                    <a:pt x="133" y="11"/>
                    <a:pt x="130" y="12"/>
                  </a:cubicBezTo>
                  <a:cubicBezTo>
                    <a:pt x="129" y="13"/>
                    <a:pt x="130" y="15"/>
                    <a:pt x="130" y="17"/>
                  </a:cubicBezTo>
                  <a:cubicBezTo>
                    <a:pt x="128" y="17"/>
                    <a:pt x="125" y="16"/>
                    <a:pt x="124" y="14"/>
                  </a:cubicBezTo>
                  <a:cubicBezTo>
                    <a:pt x="123" y="13"/>
                    <a:pt x="123" y="11"/>
                    <a:pt x="121" y="11"/>
                  </a:cubicBezTo>
                  <a:cubicBezTo>
                    <a:pt x="120" y="10"/>
                    <a:pt x="119" y="11"/>
                    <a:pt x="118" y="12"/>
                  </a:cubicBezTo>
                  <a:cubicBezTo>
                    <a:pt x="118" y="13"/>
                    <a:pt x="117" y="13"/>
                    <a:pt x="117" y="13"/>
                  </a:cubicBezTo>
                  <a:cubicBezTo>
                    <a:pt x="117" y="14"/>
                    <a:pt x="117" y="15"/>
                    <a:pt x="117" y="15"/>
                  </a:cubicBezTo>
                  <a:cubicBezTo>
                    <a:pt x="116" y="16"/>
                    <a:pt x="115" y="16"/>
                    <a:pt x="113" y="16"/>
                  </a:cubicBezTo>
                  <a:cubicBezTo>
                    <a:pt x="112" y="16"/>
                    <a:pt x="111" y="17"/>
                    <a:pt x="109" y="17"/>
                  </a:cubicBezTo>
                  <a:cubicBezTo>
                    <a:pt x="108" y="15"/>
                    <a:pt x="107" y="13"/>
                    <a:pt x="105" y="13"/>
                  </a:cubicBezTo>
                  <a:cubicBezTo>
                    <a:pt x="99" y="12"/>
                    <a:pt x="94" y="14"/>
                    <a:pt x="89" y="14"/>
                  </a:cubicBezTo>
                  <a:cubicBezTo>
                    <a:pt x="89" y="13"/>
                    <a:pt x="89" y="12"/>
                    <a:pt x="89" y="12"/>
                  </a:cubicBezTo>
                  <a:cubicBezTo>
                    <a:pt x="88" y="10"/>
                    <a:pt x="87" y="10"/>
                    <a:pt x="85" y="10"/>
                  </a:cubicBezTo>
                  <a:cubicBezTo>
                    <a:pt x="84" y="10"/>
                    <a:pt x="84" y="10"/>
                    <a:pt x="83" y="9"/>
                  </a:cubicBezTo>
                  <a:cubicBezTo>
                    <a:pt x="82" y="8"/>
                    <a:pt x="83" y="6"/>
                    <a:pt x="81" y="6"/>
                  </a:cubicBezTo>
                  <a:cubicBezTo>
                    <a:pt x="79" y="8"/>
                    <a:pt x="80" y="12"/>
                    <a:pt x="76" y="11"/>
                  </a:cubicBezTo>
                  <a:cubicBezTo>
                    <a:pt x="74" y="11"/>
                    <a:pt x="75" y="10"/>
                    <a:pt x="73" y="9"/>
                  </a:cubicBezTo>
                  <a:cubicBezTo>
                    <a:pt x="72" y="7"/>
                    <a:pt x="71" y="7"/>
                    <a:pt x="70" y="6"/>
                  </a:cubicBezTo>
                  <a:cubicBezTo>
                    <a:pt x="70" y="5"/>
                    <a:pt x="70" y="5"/>
                    <a:pt x="70" y="4"/>
                  </a:cubicBezTo>
                  <a:cubicBezTo>
                    <a:pt x="69" y="4"/>
                    <a:pt x="67" y="4"/>
                    <a:pt x="66" y="4"/>
                  </a:cubicBezTo>
                  <a:cubicBezTo>
                    <a:pt x="64" y="4"/>
                    <a:pt x="64" y="4"/>
                    <a:pt x="63" y="3"/>
                  </a:cubicBezTo>
                  <a:cubicBezTo>
                    <a:pt x="62" y="2"/>
                    <a:pt x="59" y="0"/>
                    <a:pt x="58" y="2"/>
                  </a:cubicBezTo>
                  <a:cubicBezTo>
                    <a:pt x="58" y="3"/>
                    <a:pt x="58" y="5"/>
                    <a:pt x="58" y="6"/>
                  </a:cubicBezTo>
                  <a:cubicBezTo>
                    <a:pt x="55" y="6"/>
                    <a:pt x="51" y="4"/>
                    <a:pt x="48" y="4"/>
                  </a:cubicBezTo>
                  <a:cubicBezTo>
                    <a:pt x="46" y="4"/>
                    <a:pt x="44" y="4"/>
                    <a:pt x="42" y="4"/>
                  </a:cubicBezTo>
                  <a:cubicBezTo>
                    <a:pt x="40" y="5"/>
                    <a:pt x="39" y="6"/>
                    <a:pt x="38" y="7"/>
                  </a:cubicBezTo>
                  <a:cubicBezTo>
                    <a:pt x="38" y="8"/>
                    <a:pt x="37" y="9"/>
                    <a:pt x="36" y="11"/>
                  </a:cubicBezTo>
                  <a:cubicBezTo>
                    <a:pt x="36" y="12"/>
                    <a:pt x="35" y="13"/>
                    <a:pt x="34" y="15"/>
                  </a:cubicBezTo>
                  <a:cubicBezTo>
                    <a:pt x="34" y="16"/>
                    <a:pt x="34" y="17"/>
                    <a:pt x="33" y="18"/>
                  </a:cubicBezTo>
                  <a:cubicBezTo>
                    <a:pt x="32" y="19"/>
                    <a:pt x="31" y="20"/>
                    <a:pt x="30" y="21"/>
                  </a:cubicBezTo>
                  <a:cubicBezTo>
                    <a:pt x="27" y="21"/>
                    <a:pt x="26" y="19"/>
                    <a:pt x="25" y="16"/>
                  </a:cubicBezTo>
                  <a:cubicBezTo>
                    <a:pt x="24" y="14"/>
                    <a:pt x="22" y="13"/>
                    <a:pt x="21" y="11"/>
                  </a:cubicBezTo>
                  <a:cubicBezTo>
                    <a:pt x="20" y="10"/>
                    <a:pt x="20" y="9"/>
                    <a:pt x="19" y="7"/>
                  </a:cubicBezTo>
                  <a:cubicBezTo>
                    <a:pt x="18" y="6"/>
                    <a:pt x="18" y="5"/>
                    <a:pt x="17" y="4"/>
                  </a:cubicBezTo>
                  <a:cubicBezTo>
                    <a:pt x="16" y="3"/>
                    <a:pt x="15" y="3"/>
                    <a:pt x="13" y="3"/>
                  </a:cubicBezTo>
                  <a:cubicBezTo>
                    <a:pt x="12" y="3"/>
                    <a:pt x="10" y="2"/>
                    <a:pt x="9" y="2"/>
                  </a:cubicBezTo>
                  <a:cubicBezTo>
                    <a:pt x="5" y="3"/>
                    <a:pt x="2" y="6"/>
                    <a:pt x="2" y="9"/>
                  </a:cubicBezTo>
                  <a:cubicBezTo>
                    <a:pt x="2" y="13"/>
                    <a:pt x="3" y="17"/>
                    <a:pt x="2" y="21"/>
                  </a:cubicBezTo>
                  <a:cubicBezTo>
                    <a:pt x="1" y="23"/>
                    <a:pt x="0" y="26"/>
                    <a:pt x="1" y="29"/>
                  </a:cubicBezTo>
                  <a:cubicBezTo>
                    <a:pt x="1" y="30"/>
                    <a:pt x="2" y="30"/>
                    <a:pt x="2" y="31"/>
                  </a:cubicBezTo>
                  <a:cubicBezTo>
                    <a:pt x="2" y="33"/>
                    <a:pt x="2" y="34"/>
                    <a:pt x="3" y="36"/>
                  </a:cubicBezTo>
                  <a:cubicBezTo>
                    <a:pt x="3" y="37"/>
                    <a:pt x="4" y="38"/>
                    <a:pt x="5" y="39"/>
                  </a:cubicBezTo>
                  <a:cubicBezTo>
                    <a:pt x="5" y="40"/>
                    <a:pt x="6" y="40"/>
                    <a:pt x="6" y="41"/>
                  </a:cubicBezTo>
                  <a:cubicBezTo>
                    <a:pt x="6" y="41"/>
                    <a:pt x="7" y="42"/>
                    <a:pt x="7" y="42"/>
                  </a:cubicBezTo>
                  <a:cubicBezTo>
                    <a:pt x="9" y="44"/>
                    <a:pt x="11" y="48"/>
                    <a:pt x="14" y="48"/>
                  </a:cubicBezTo>
                  <a:cubicBezTo>
                    <a:pt x="14" y="48"/>
                    <a:pt x="14" y="48"/>
                    <a:pt x="15" y="48"/>
                  </a:cubicBezTo>
                  <a:cubicBezTo>
                    <a:pt x="16" y="48"/>
                    <a:pt x="16" y="49"/>
                    <a:pt x="17" y="50"/>
                  </a:cubicBezTo>
                  <a:cubicBezTo>
                    <a:pt x="18" y="52"/>
                    <a:pt x="18" y="54"/>
                    <a:pt x="18" y="57"/>
                  </a:cubicBezTo>
                  <a:cubicBezTo>
                    <a:pt x="18" y="57"/>
                    <a:pt x="18" y="58"/>
                    <a:pt x="18" y="59"/>
                  </a:cubicBezTo>
                  <a:cubicBezTo>
                    <a:pt x="18" y="59"/>
                    <a:pt x="19" y="60"/>
                    <a:pt x="19" y="60"/>
                  </a:cubicBezTo>
                  <a:cubicBezTo>
                    <a:pt x="19" y="61"/>
                    <a:pt x="19" y="62"/>
                    <a:pt x="19" y="62"/>
                  </a:cubicBezTo>
                  <a:cubicBezTo>
                    <a:pt x="19" y="66"/>
                    <a:pt x="19" y="69"/>
                    <a:pt x="19" y="72"/>
                  </a:cubicBezTo>
                  <a:cubicBezTo>
                    <a:pt x="19" y="73"/>
                    <a:pt x="19" y="74"/>
                    <a:pt x="19" y="74"/>
                  </a:cubicBezTo>
                  <a:cubicBezTo>
                    <a:pt x="19" y="75"/>
                    <a:pt x="20" y="75"/>
                    <a:pt x="21" y="76"/>
                  </a:cubicBezTo>
                  <a:cubicBezTo>
                    <a:pt x="21" y="77"/>
                    <a:pt x="21" y="78"/>
                    <a:pt x="21" y="79"/>
                  </a:cubicBezTo>
                  <a:cubicBezTo>
                    <a:pt x="21" y="81"/>
                    <a:pt x="23" y="83"/>
                    <a:pt x="24" y="85"/>
                  </a:cubicBezTo>
                  <a:cubicBezTo>
                    <a:pt x="25" y="86"/>
                    <a:pt x="25" y="88"/>
                    <a:pt x="26" y="90"/>
                  </a:cubicBezTo>
                  <a:cubicBezTo>
                    <a:pt x="26" y="91"/>
                    <a:pt x="26" y="92"/>
                    <a:pt x="26" y="93"/>
                  </a:cubicBezTo>
                  <a:cubicBezTo>
                    <a:pt x="26" y="94"/>
                    <a:pt x="27" y="95"/>
                    <a:pt x="28" y="96"/>
                  </a:cubicBezTo>
                  <a:cubicBezTo>
                    <a:pt x="31" y="99"/>
                    <a:pt x="35" y="102"/>
                    <a:pt x="39" y="103"/>
                  </a:cubicBezTo>
                  <a:cubicBezTo>
                    <a:pt x="43" y="104"/>
                    <a:pt x="45" y="107"/>
                    <a:pt x="47" y="111"/>
                  </a:cubicBezTo>
                  <a:cubicBezTo>
                    <a:pt x="47" y="112"/>
                    <a:pt x="48" y="115"/>
                    <a:pt x="49" y="116"/>
                  </a:cubicBezTo>
                  <a:cubicBezTo>
                    <a:pt x="49" y="116"/>
                    <a:pt x="50" y="117"/>
                    <a:pt x="51" y="118"/>
                  </a:cubicBezTo>
                  <a:cubicBezTo>
                    <a:pt x="52" y="119"/>
                    <a:pt x="53" y="120"/>
                    <a:pt x="53" y="121"/>
                  </a:cubicBezTo>
                  <a:cubicBezTo>
                    <a:pt x="55" y="123"/>
                    <a:pt x="56" y="126"/>
                    <a:pt x="58" y="128"/>
                  </a:cubicBezTo>
                  <a:cubicBezTo>
                    <a:pt x="60" y="129"/>
                    <a:pt x="61" y="130"/>
                    <a:pt x="62" y="131"/>
                  </a:cubicBezTo>
                  <a:cubicBezTo>
                    <a:pt x="62" y="132"/>
                    <a:pt x="63" y="133"/>
                    <a:pt x="63" y="134"/>
                  </a:cubicBezTo>
                  <a:cubicBezTo>
                    <a:pt x="66" y="136"/>
                    <a:pt x="69" y="139"/>
                    <a:pt x="72" y="142"/>
                  </a:cubicBezTo>
                  <a:cubicBezTo>
                    <a:pt x="73" y="143"/>
                    <a:pt x="75" y="143"/>
                    <a:pt x="75" y="144"/>
                  </a:cubicBezTo>
                  <a:cubicBezTo>
                    <a:pt x="76" y="145"/>
                    <a:pt x="76" y="146"/>
                    <a:pt x="76" y="147"/>
                  </a:cubicBezTo>
                  <a:cubicBezTo>
                    <a:pt x="76" y="148"/>
                    <a:pt x="76" y="149"/>
                    <a:pt x="76" y="150"/>
                  </a:cubicBezTo>
                  <a:cubicBezTo>
                    <a:pt x="76" y="152"/>
                    <a:pt x="76" y="153"/>
                    <a:pt x="77" y="155"/>
                  </a:cubicBezTo>
                  <a:cubicBezTo>
                    <a:pt x="77" y="155"/>
                    <a:pt x="77" y="156"/>
                    <a:pt x="77" y="157"/>
                  </a:cubicBezTo>
                  <a:cubicBezTo>
                    <a:pt x="77" y="157"/>
                    <a:pt x="78" y="158"/>
                    <a:pt x="78" y="158"/>
                  </a:cubicBezTo>
                  <a:cubicBezTo>
                    <a:pt x="79" y="159"/>
                    <a:pt x="79" y="160"/>
                    <a:pt x="79" y="160"/>
                  </a:cubicBezTo>
                  <a:cubicBezTo>
                    <a:pt x="79" y="161"/>
                    <a:pt x="79" y="161"/>
                    <a:pt x="79" y="161"/>
                  </a:cubicBezTo>
                  <a:cubicBezTo>
                    <a:pt x="80" y="162"/>
                    <a:pt x="81" y="162"/>
                    <a:pt x="81" y="162"/>
                  </a:cubicBezTo>
                  <a:cubicBezTo>
                    <a:pt x="81" y="163"/>
                    <a:pt x="81" y="164"/>
                    <a:pt x="81" y="165"/>
                  </a:cubicBezTo>
                  <a:cubicBezTo>
                    <a:pt x="81" y="166"/>
                    <a:pt x="81" y="167"/>
                    <a:pt x="81" y="168"/>
                  </a:cubicBezTo>
                  <a:cubicBezTo>
                    <a:pt x="80" y="169"/>
                    <a:pt x="79" y="170"/>
                    <a:pt x="79" y="171"/>
                  </a:cubicBezTo>
                  <a:cubicBezTo>
                    <a:pt x="80" y="172"/>
                    <a:pt x="84" y="172"/>
                    <a:pt x="85" y="173"/>
                  </a:cubicBezTo>
                  <a:cubicBezTo>
                    <a:pt x="86" y="173"/>
                    <a:pt x="86" y="174"/>
                    <a:pt x="86" y="175"/>
                  </a:cubicBezTo>
                  <a:cubicBezTo>
                    <a:pt x="88" y="178"/>
                    <a:pt x="91" y="180"/>
                    <a:pt x="91" y="182"/>
                  </a:cubicBezTo>
                  <a:cubicBezTo>
                    <a:pt x="92" y="183"/>
                    <a:pt x="91" y="184"/>
                    <a:pt x="92" y="185"/>
                  </a:cubicBezTo>
                  <a:cubicBezTo>
                    <a:pt x="92" y="185"/>
                    <a:pt x="93" y="186"/>
                    <a:pt x="93" y="186"/>
                  </a:cubicBezTo>
                  <a:cubicBezTo>
                    <a:pt x="93" y="186"/>
                    <a:pt x="93" y="187"/>
                    <a:pt x="94" y="187"/>
                  </a:cubicBezTo>
                  <a:cubicBezTo>
                    <a:pt x="93" y="188"/>
                    <a:pt x="89" y="188"/>
                    <a:pt x="88" y="188"/>
                  </a:cubicBezTo>
                  <a:cubicBezTo>
                    <a:pt x="88" y="189"/>
                    <a:pt x="89" y="190"/>
                    <a:pt x="90" y="191"/>
                  </a:cubicBezTo>
                  <a:cubicBezTo>
                    <a:pt x="90" y="192"/>
                    <a:pt x="91" y="194"/>
                    <a:pt x="92" y="194"/>
                  </a:cubicBezTo>
                  <a:cubicBezTo>
                    <a:pt x="93" y="192"/>
                    <a:pt x="97" y="191"/>
                    <a:pt x="98" y="191"/>
                  </a:cubicBezTo>
                  <a:cubicBezTo>
                    <a:pt x="99" y="191"/>
                    <a:pt x="100" y="190"/>
                    <a:pt x="100" y="190"/>
                  </a:cubicBezTo>
                  <a:cubicBezTo>
                    <a:pt x="101" y="190"/>
                    <a:pt x="102" y="189"/>
                    <a:pt x="103" y="190"/>
                  </a:cubicBezTo>
                  <a:cubicBezTo>
                    <a:pt x="103" y="190"/>
                    <a:pt x="103" y="191"/>
                    <a:pt x="103" y="191"/>
                  </a:cubicBezTo>
                  <a:cubicBezTo>
                    <a:pt x="103" y="191"/>
                    <a:pt x="104" y="191"/>
                    <a:pt x="104" y="192"/>
                  </a:cubicBezTo>
                  <a:cubicBezTo>
                    <a:pt x="104" y="192"/>
                    <a:pt x="104" y="192"/>
                    <a:pt x="104" y="193"/>
                  </a:cubicBezTo>
                  <a:cubicBezTo>
                    <a:pt x="105" y="194"/>
                    <a:pt x="106" y="195"/>
                    <a:pt x="107" y="196"/>
                  </a:cubicBezTo>
                  <a:cubicBezTo>
                    <a:pt x="108" y="197"/>
                    <a:pt x="108" y="198"/>
                    <a:pt x="108" y="199"/>
                  </a:cubicBezTo>
                  <a:cubicBezTo>
                    <a:pt x="109" y="200"/>
                    <a:pt x="110" y="202"/>
                    <a:pt x="112" y="203"/>
                  </a:cubicBezTo>
                  <a:cubicBezTo>
                    <a:pt x="113" y="204"/>
                    <a:pt x="115" y="206"/>
                    <a:pt x="117" y="207"/>
                  </a:cubicBezTo>
                  <a:cubicBezTo>
                    <a:pt x="119" y="209"/>
                    <a:pt x="121" y="210"/>
                    <a:pt x="122" y="211"/>
                  </a:cubicBezTo>
                  <a:cubicBezTo>
                    <a:pt x="123" y="211"/>
                    <a:pt x="124" y="212"/>
                    <a:pt x="125" y="213"/>
                  </a:cubicBezTo>
                  <a:cubicBezTo>
                    <a:pt x="125" y="215"/>
                    <a:pt x="130" y="214"/>
                    <a:pt x="131" y="214"/>
                  </a:cubicBezTo>
                  <a:cubicBezTo>
                    <a:pt x="132" y="214"/>
                    <a:pt x="133" y="216"/>
                    <a:pt x="134" y="217"/>
                  </a:cubicBezTo>
                  <a:cubicBezTo>
                    <a:pt x="135" y="218"/>
                    <a:pt x="135" y="219"/>
                    <a:pt x="135" y="220"/>
                  </a:cubicBezTo>
                  <a:cubicBezTo>
                    <a:pt x="136" y="221"/>
                    <a:pt x="137" y="223"/>
                    <a:pt x="138" y="224"/>
                  </a:cubicBezTo>
                  <a:cubicBezTo>
                    <a:pt x="139" y="225"/>
                    <a:pt x="139" y="224"/>
                    <a:pt x="140" y="223"/>
                  </a:cubicBezTo>
                  <a:cubicBezTo>
                    <a:pt x="140" y="223"/>
                    <a:pt x="140" y="222"/>
                    <a:pt x="140" y="222"/>
                  </a:cubicBezTo>
                  <a:cubicBezTo>
                    <a:pt x="141" y="222"/>
                    <a:pt x="141" y="221"/>
                    <a:pt x="141" y="221"/>
                  </a:cubicBezTo>
                  <a:cubicBezTo>
                    <a:pt x="143" y="219"/>
                    <a:pt x="143" y="214"/>
                    <a:pt x="143" y="211"/>
                  </a:cubicBezTo>
                  <a:cubicBezTo>
                    <a:pt x="143" y="210"/>
                    <a:pt x="143" y="209"/>
                    <a:pt x="143" y="209"/>
                  </a:cubicBezTo>
                  <a:cubicBezTo>
                    <a:pt x="143" y="208"/>
                    <a:pt x="142" y="207"/>
                    <a:pt x="142" y="207"/>
                  </a:cubicBezTo>
                  <a:cubicBezTo>
                    <a:pt x="142" y="206"/>
                    <a:pt x="142" y="206"/>
                    <a:pt x="141" y="206"/>
                  </a:cubicBezTo>
                  <a:cubicBezTo>
                    <a:pt x="141" y="206"/>
                    <a:pt x="141" y="204"/>
                    <a:pt x="140" y="204"/>
                  </a:cubicBezTo>
                  <a:cubicBezTo>
                    <a:pt x="140" y="202"/>
                    <a:pt x="140" y="201"/>
                    <a:pt x="140" y="200"/>
                  </a:cubicBezTo>
                  <a:cubicBezTo>
                    <a:pt x="140" y="198"/>
                    <a:pt x="139" y="198"/>
                    <a:pt x="139" y="197"/>
                  </a:cubicBezTo>
                  <a:cubicBezTo>
                    <a:pt x="139" y="196"/>
                    <a:pt x="140" y="195"/>
                    <a:pt x="140" y="195"/>
                  </a:cubicBezTo>
                  <a:cubicBezTo>
                    <a:pt x="141" y="193"/>
                    <a:pt x="142" y="192"/>
                    <a:pt x="143" y="190"/>
                  </a:cubicBezTo>
                  <a:cubicBezTo>
                    <a:pt x="143" y="190"/>
                    <a:pt x="143" y="189"/>
                    <a:pt x="143" y="189"/>
                  </a:cubicBezTo>
                  <a:cubicBezTo>
                    <a:pt x="143" y="188"/>
                    <a:pt x="143" y="188"/>
                    <a:pt x="143" y="188"/>
                  </a:cubicBezTo>
                  <a:cubicBezTo>
                    <a:pt x="144" y="187"/>
                    <a:pt x="144" y="185"/>
                    <a:pt x="144" y="184"/>
                  </a:cubicBezTo>
                  <a:cubicBezTo>
                    <a:pt x="145" y="183"/>
                    <a:pt x="147" y="183"/>
                    <a:pt x="147" y="182"/>
                  </a:cubicBezTo>
                  <a:cubicBezTo>
                    <a:pt x="148" y="181"/>
                    <a:pt x="147" y="181"/>
                    <a:pt x="147" y="180"/>
                  </a:cubicBezTo>
                  <a:cubicBezTo>
                    <a:pt x="148" y="179"/>
                    <a:pt x="148" y="178"/>
                    <a:pt x="148" y="177"/>
                  </a:cubicBezTo>
                  <a:cubicBezTo>
                    <a:pt x="149" y="176"/>
                    <a:pt x="149" y="175"/>
                    <a:pt x="149" y="173"/>
                  </a:cubicBezTo>
                  <a:cubicBezTo>
                    <a:pt x="149" y="172"/>
                    <a:pt x="148" y="171"/>
                    <a:pt x="148" y="170"/>
                  </a:cubicBezTo>
                  <a:cubicBezTo>
                    <a:pt x="148" y="169"/>
                    <a:pt x="149" y="168"/>
                    <a:pt x="150" y="167"/>
                  </a:cubicBezTo>
                  <a:cubicBezTo>
                    <a:pt x="152" y="166"/>
                    <a:pt x="154" y="164"/>
                    <a:pt x="155" y="163"/>
                  </a:cubicBezTo>
                  <a:cubicBezTo>
                    <a:pt x="155" y="162"/>
                    <a:pt x="155" y="162"/>
                    <a:pt x="156" y="162"/>
                  </a:cubicBezTo>
                  <a:cubicBezTo>
                    <a:pt x="156" y="161"/>
                    <a:pt x="157" y="161"/>
                    <a:pt x="157" y="161"/>
                  </a:cubicBezTo>
                  <a:cubicBezTo>
                    <a:pt x="159" y="160"/>
                    <a:pt x="161" y="158"/>
                    <a:pt x="163" y="158"/>
                  </a:cubicBezTo>
                  <a:cubicBezTo>
                    <a:pt x="165" y="158"/>
                    <a:pt x="166" y="159"/>
                    <a:pt x="167" y="161"/>
                  </a:cubicBezTo>
                  <a:cubicBezTo>
                    <a:pt x="167" y="162"/>
                    <a:pt x="167" y="163"/>
                    <a:pt x="168" y="164"/>
                  </a:cubicBezTo>
                  <a:cubicBezTo>
                    <a:pt x="168" y="164"/>
                    <a:pt x="169" y="165"/>
                    <a:pt x="170" y="165"/>
                  </a:cubicBezTo>
                  <a:cubicBezTo>
                    <a:pt x="170" y="164"/>
                    <a:pt x="171" y="165"/>
                    <a:pt x="171" y="164"/>
                  </a:cubicBezTo>
                  <a:cubicBezTo>
                    <a:pt x="172" y="164"/>
                    <a:pt x="172" y="163"/>
                    <a:pt x="172" y="163"/>
                  </a:cubicBezTo>
                  <a:cubicBezTo>
                    <a:pt x="174" y="161"/>
                    <a:pt x="173" y="160"/>
                    <a:pt x="172" y="158"/>
                  </a:cubicBezTo>
                  <a:cubicBezTo>
                    <a:pt x="172" y="157"/>
                    <a:pt x="172" y="156"/>
                    <a:pt x="171" y="155"/>
                  </a:cubicBezTo>
                  <a:cubicBezTo>
                    <a:pt x="170" y="154"/>
                    <a:pt x="169" y="152"/>
                    <a:pt x="168" y="151"/>
                  </a:cubicBezTo>
                  <a:cubicBezTo>
                    <a:pt x="167" y="150"/>
                    <a:pt x="166" y="150"/>
                    <a:pt x="166" y="148"/>
                  </a:cubicBezTo>
                  <a:cubicBezTo>
                    <a:pt x="166" y="147"/>
                    <a:pt x="165" y="145"/>
                    <a:pt x="166" y="144"/>
                  </a:cubicBezTo>
                  <a:cubicBezTo>
                    <a:pt x="166" y="144"/>
                    <a:pt x="166" y="144"/>
                    <a:pt x="167" y="143"/>
                  </a:cubicBezTo>
                  <a:cubicBezTo>
                    <a:pt x="167" y="143"/>
                    <a:pt x="166" y="142"/>
                    <a:pt x="166" y="142"/>
                  </a:cubicBezTo>
                  <a:cubicBezTo>
                    <a:pt x="167" y="141"/>
                    <a:pt x="167" y="141"/>
                    <a:pt x="168" y="141"/>
                  </a:cubicBezTo>
                  <a:cubicBezTo>
                    <a:pt x="170" y="140"/>
                    <a:pt x="172" y="143"/>
                    <a:pt x="173" y="144"/>
                  </a:cubicBezTo>
                  <a:cubicBezTo>
                    <a:pt x="174" y="145"/>
                    <a:pt x="175" y="145"/>
                    <a:pt x="176" y="145"/>
                  </a:cubicBezTo>
                  <a:cubicBezTo>
                    <a:pt x="177" y="144"/>
                    <a:pt x="178" y="144"/>
                    <a:pt x="178" y="144"/>
                  </a:cubicBezTo>
                  <a:cubicBezTo>
                    <a:pt x="179" y="144"/>
                    <a:pt x="180" y="144"/>
                    <a:pt x="180" y="143"/>
                  </a:cubicBezTo>
                  <a:cubicBezTo>
                    <a:pt x="181" y="143"/>
                    <a:pt x="181" y="142"/>
                    <a:pt x="181" y="141"/>
                  </a:cubicBezTo>
                  <a:cubicBezTo>
                    <a:pt x="181" y="140"/>
                    <a:pt x="182" y="140"/>
                    <a:pt x="183" y="139"/>
                  </a:cubicBezTo>
                  <a:cubicBezTo>
                    <a:pt x="184" y="139"/>
                    <a:pt x="184" y="138"/>
                    <a:pt x="184" y="138"/>
                  </a:cubicBezTo>
                  <a:cubicBezTo>
                    <a:pt x="185" y="137"/>
                    <a:pt x="187" y="135"/>
                    <a:pt x="188" y="136"/>
                  </a:cubicBezTo>
                  <a:cubicBezTo>
                    <a:pt x="188" y="136"/>
                    <a:pt x="188" y="138"/>
                    <a:pt x="189" y="139"/>
                  </a:cubicBezTo>
                  <a:cubicBezTo>
                    <a:pt x="190" y="140"/>
                    <a:pt x="191" y="141"/>
                    <a:pt x="191" y="143"/>
                  </a:cubicBezTo>
                  <a:cubicBezTo>
                    <a:pt x="192" y="143"/>
                    <a:pt x="192" y="144"/>
                    <a:pt x="193" y="143"/>
                  </a:cubicBezTo>
                  <a:cubicBezTo>
                    <a:pt x="194" y="143"/>
                    <a:pt x="193" y="143"/>
                    <a:pt x="194" y="142"/>
                  </a:cubicBezTo>
                  <a:cubicBezTo>
                    <a:pt x="194" y="141"/>
                    <a:pt x="195" y="141"/>
                    <a:pt x="196" y="140"/>
                  </a:cubicBezTo>
                  <a:cubicBezTo>
                    <a:pt x="196" y="139"/>
                    <a:pt x="196" y="138"/>
                    <a:pt x="196" y="137"/>
                  </a:cubicBezTo>
                  <a:cubicBezTo>
                    <a:pt x="196" y="135"/>
                    <a:pt x="197" y="134"/>
                    <a:pt x="197" y="133"/>
                  </a:cubicBezTo>
                  <a:cubicBezTo>
                    <a:pt x="197" y="132"/>
                    <a:pt x="196" y="132"/>
                    <a:pt x="196" y="131"/>
                  </a:cubicBezTo>
                  <a:cubicBezTo>
                    <a:pt x="196" y="131"/>
                    <a:pt x="196" y="130"/>
                    <a:pt x="196" y="130"/>
                  </a:cubicBezTo>
                  <a:cubicBezTo>
                    <a:pt x="196" y="128"/>
                    <a:pt x="195" y="127"/>
                    <a:pt x="194" y="125"/>
                  </a:cubicBezTo>
                  <a:cubicBezTo>
                    <a:pt x="192" y="122"/>
                    <a:pt x="190" y="120"/>
                    <a:pt x="189" y="117"/>
                  </a:cubicBezTo>
                  <a:cubicBezTo>
                    <a:pt x="188" y="116"/>
                    <a:pt x="188" y="115"/>
                    <a:pt x="187" y="114"/>
                  </a:cubicBezTo>
                  <a:cubicBezTo>
                    <a:pt x="186" y="112"/>
                    <a:pt x="186" y="113"/>
                    <a:pt x="184" y="112"/>
                  </a:cubicBezTo>
                  <a:cubicBezTo>
                    <a:pt x="183" y="112"/>
                    <a:pt x="182" y="111"/>
                    <a:pt x="182" y="110"/>
                  </a:cubicBezTo>
                  <a:cubicBezTo>
                    <a:pt x="181" y="109"/>
                    <a:pt x="182" y="106"/>
                    <a:pt x="183" y="105"/>
                  </a:cubicBezTo>
                  <a:cubicBezTo>
                    <a:pt x="184" y="106"/>
                    <a:pt x="185" y="107"/>
                    <a:pt x="186" y="107"/>
                  </a:cubicBezTo>
                  <a:cubicBezTo>
                    <a:pt x="188" y="109"/>
                    <a:pt x="192" y="109"/>
                    <a:pt x="195" y="109"/>
                  </a:cubicBezTo>
                  <a:cubicBezTo>
                    <a:pt x="197" y="109"/>
                    <a:pt x="200" y="109"/>
                    <a:pt x="201" y="108"/>
                  </a:cubicBezTo>
                  <a:cubicBezTo>
                    <a:pt x="202" y="107"/>
                    <a:pt x="202" y="107"/>
                    <a:pt x="203" y="106"/>
                  </a:cubicBezTo>
                  <a:cubicBezTo>
                    <a:pt x="204" y="105"/>
                    <a:pt x="204" y="105"/>
                    <a:pt x="204" y="104"/>
                  </a:cubicBezTo>
                  <a:cubicBezTo>
                    <a:pt x="204" y="104"/>
                    <a:pt x="204" y="103"/>
                    <a:pt x="204" y="102"/>
                  </a:cubicBezTo>
                  <a:cubicBezTo>
                    <a:pt x="204" y="102"/>
                    <a:pt x="204" y="100"/>
                    <a:pt x="204" y="100"/>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1" name="Freeform 28">
              <a:extLst>
                <a:ext uri="{FF2B5EF4-FFF2-40B4-BE49-F238E27FC236}">
                  <a16:creationId xmlns:a16="http://schemas.microsoft.com/office/drawing/2014/main" id="{F28406F5-075C-2D4E-AD30-E568979D38CF}"/>
                </a:ext>
              </a:extLst>
            </p:cNvPr>
            <p:cNvSpPr>
              <a:spLocks/>
            </p:cNvSpPr>
            <p:nvPr/>
          </p:nvSpPr>
          <p:spPr bwMode="auto">
            <a:xfrm>
              <a:off x="4938615" y="5289516"/>
              <a:ext cx="168111" cy="151015"/>
            </a:xfrm>
            <a:custGeom>
              <a:avLst/>
              <a:gdLst/>
              <a:ahLst/>
              <a:cxnLst>
                <a:cxn ang="0">
                  <a:pos x="145" y="47"/>
                </a:cxn>
                <a:cxn ang="0">
                  <a:pos x="135" y="45"/>
                </a:cxn>
                <a:cxn ang="0">
                  <a:pos x="132" y="40"/>
                </a:cxn>
                <a:cxn ang="0">
                  <a:pos x="121" y="36"/>
                </a:cxn>
                <a:cxn ang="0">
                  <a:pos x="116" y="31"/>
                </a:cxn>
                <a:cxn ang="0">
                  <a:pos x="110" y="28"/>
                </a:cxn>
                <a:cxn ang="0">
                  <a:pos x="105" y="20"/>
                </a:cxn>
                <a:cxn ang="0">
                  <a:pos x="94" y="10"/>
                </a:cxn>
                <a:cxn ang="0">
                  <a:pos x="88" y="3"/>
                </a:cxn>
                <a:cxn ang="0">
                  <a:pos x="84" y="5"/>
                </a:cxn>
                <a:cxn ang="0">
                  <a:pos x="74" y="2"/>
                </a:cxn>
                <a:cxn ang="0">
                  <a:pos x="74" y="8"/>
                </a:cxn>
                <a:cxn ang="0">
                  <a:pos x="80" y="18"/>
                </a:cxn>
                <a:cxn ang="0">
                  <a:pos x="78" y="25"/>
                </a:cxn>
                <a:cxn ang="0">
                  <a:pos x="71" y="18"/>
                </a:cxn>
                <a:cxn ang="0">
                  <a:pos x="63" y="23"/>
                </a:cxn>
                <a:cxn ang="0">
                  <a:pos x="57" y="33"/>
                </a:cxn>
                <a:cxn ang="0">
                  <a:pos x="55" y="42"/>
                </a:cxn>
                <a:cxn ang="0">
                  <a:pos x="51" y="49"/>
                </a:cxn>
                <a:cxn ang="0">
                  <a:pos x="47" y="57"/>
                </a:cxn>
                <a:cxn ang="0">
                  <a:pos x="49" y="66"/>
                </a:cxn>
                <a:cxn ang="0">
                  <a:pos x="51" y="71"/>
                </a:cxn>
                <a:cxn ang="0">
                  <a:pos x="48" y="83"/>
                </a:cxn>
                <a:cxn ang="0">
                  <a:pos x="42" y="77"/>
                </a:cxn>
                <a:cxn ang="0">
                  <a:pos x="30" y="71"/>
                </a:cxn>
                <a:cxn ang="0">
                  <a:pos x="16" y="59"/>
                </a:cxn>
                <a:cxn ang="0">
                  <a:pos x="12" y="52"/>
                </a:cxn>
                <a:cxn ang="0">
                  <a:pos x="8" y="50"/>
                </a:cxn>
                <a:cxn ang="0">
                  <a:pos x="0" y="54"/>
                </a:cxn>
                <a:cxn ang="0">
                  <a:pos x="5" y="59"/>
                </a:cxn>
                <a:cxn ang="0">
                  <a:pos x="12" y="62"/>
                </a:cxn>
                <a:cxn ang="0">
                  <a:pos x="17" y="66"/>
                </a:cxn>
                <a:cxn ang="0">
                  <a:pos x="26" y="75"/>
                </a:cxn>
                <a:cxn ang="0">
                  <a:pos x="34" y="82"/>
                </a:cxn>
                <a:cxn ang="0">
                  <a:pos x="53" y="94"/>
                </a:cxn>
                <a:cxn ang="0">
                  <a:pos x="62" y="104"/>
                </a:cxn>
                <a:cxn ang="0">
                  <a:pos x="68" y="106"/>
                </a:cxn>
                <a:cxn ang="0">
                  <a:pos x="76" y="116"/>
                </a:cxn>
                <a:cxn ang="0">
                  <a:pos x="82" y="131"/>
                </a:cxn>
                <a:cxn ang="0">
                  <a:pos x="91" y="133"/>
                </a:cxn>
                <a:cxn ang="0">
                  <a:pos x="90" y="111"/>
                </a:cxn>
                <a:cxn ang="0">
                  <a:pos x="95" y="98"/>
                </a:cxn>
                <a:cxn ang="0">
                  <a:pos x="101" y="88"/>
                </a:cxn>
                <a:cxn ang="0">
                  <a:pos x="109" y="76"/>
                </a:cxn>
                <a:cxn ang="0">
                  <a:pos x="113" y="81"/>
                </a:cxn>
                <a:cxn ang="0">
                  <a:pos x="126" y="88"/>
                </a:cxn>
                <a:cxn ang="0">
                  <a:pos x="132" y="81"/>
                </a:cxn>
                <a:cxn ang="0">
                  <a:pos x="132" y="70"/>
                </a:cxn>
                <a:cxn ang="0">
                  <a:pos x="133" y="64"/>
                </a:cxn>
                <a:cxn ang="0">
                  <a:pos x="142" y="62"/>
                </a:cxn>
                <a:cxn ang="0">
                  <a:pos x="148" y="59"/>
                </a:cxn>
              </a:cxnLst>
              <a:rect l="0" t="0" r="r" b="b"/>
              <a:pathLst>
                <a:path w="150" h="135">
                  <a:moveTo>
                    <a:pt x="147" y="51"/>
                  </a:moveTo>
                  <a:cubicBezTo>
                    <a:pt x="146" y="51"/>
                    <a:pt x="146" y="50"/>
                    <a:pt x="146" y="49"/>
                  </a:cubicBezTo>
                  <a:cubicBezTo>
                    <a:pt x="145" y="49"/>
                    <a:pt x="146" y="47"/>
                    <a:pt x="145" y="47"/>
                  </a:cubicBezTo>
                  <a:cubicBezTo>
                    <a:pt x="144" y="46"/>
                    <a:pt x="142" y="47"/>
                    <a:pt x="141" y="47"/>
                  </a:cubicBezTo>
                  <a:cubicBezTo>
                    <a:pt x="140" y="47"/>
                    <a:pt x="136" y="48"/>
                    <a:pt x="136" y="47"/>
                  </a:cubicBezTo>
                  <a:cubicBezTo>
                    <a:pt x="135" y="46"/>
                    <a:pt x="135" y="46"/>
                    <a:pt x="135" y="45"/>
                  </a:cubicBezTo>
                  <a:cubicBezTo>
                    <a:pt x="135" y="44"/>
                    <a:pt x="135" y="44"/>
                    <a:pt x="135" y="43"/>
                  </a:cubicBezTo>
                  <a:cubicBezTo>
                    <a:pt x="134" y="43"/>
                    <a:pt x="134" y="42"/>
                    <a:pt x="133" y="42"/>
                  </a:cubicBezTo>
                  <a:cubicBezTo>
                    <a:pt x="133" y="41"/>
                    <a:pt x="132" y="41"/>
                    <a:pt x="132" y="40"/>
                  </a:cubicBezTo>
                  <a:cubicBezTo>
                    <a:pt x="130" y="40"/>
                    <a:pt x="130" y="39"/>
                    <a:pt x="130" y="38"/>
                  </a:cubicBezTo>
                  <a:cubicBezTo>
                    <a:pt x="129" y="36"/>
                    <a:pt x="128" y="36"/>
                    <a:pt x="127" y="36"/>
                  </a:cubicBezTo>
                  <a:cubicBezTo>
                    <a:pt x="125" y="36"/>
                    <a:pt x="123" y="37"/>
                    <a:pt x="121" y="36"/>
                  </a:cubicBezTo>
                  <a:cubicBezTo>
                    <a:pt x="120" y="36"/>
                    <a:pt x="119" y="35"/>
                    <a:pt x="118" y="34"/>
                  </a:cubicBezTo>
                  <a:cubicBezTo>
                    <a:pt x="117" y="34"/>
                    <a:pt x="117" y="33"/>
                    <a:pt x="116" y="33"/>
                  </a:cubicBezTo>
                  <a:cubicBezTo>
                    <a:pt x="116" y="32"/>
                    <a:pt x="116" y="32"/>
                    <a:pt x="116" y="31"/>
                  </a:cubicBezTo>
                  <a:cubicBezTo>
                    <a:pt x="115" y="31"/>
                    <a:pt x="115" y="31"/>
                    <a:pt x="114" y="31"/>
                  </a:cubicBezTo>
                  <a:cubicBezTo>
                    <a:pt x="113" y="31"/>
                    <a:pt x="113" y="30"/>
                    <a:pt x="112" y="30"/>
                  </a:cubicBezTo>
                  <a:cubicBezTo>
                    <a:pt x="112" y="29"/>
                    <a:pt x="111" y="29"/>
                    <a:pt x="110" y="28"/>
                  </a:cubicBezTo>
                  <a:cubicBezTo>
                    <a:pt x="108" y="27"/>
                    <a:pt x="106" y="25"/>
                    <a:pt x="106" y="23"/>
                  </a:cubicBezTo>
                  <a:cubicBezTo>
                    <a:pt x="108" y="23"/>
                    <a:pt x="108" y="23"/>
                    <a:pt x="108" y="23"/>
                  </a:cubicBezTo>
                  <a:cubicBezTo>
                    <a:pt x="107" y="22"/>
                    <a:pt x="106" y="21"/>
                    <a:pt x="105" y="20"/>
                  </a:cubicBezTo>
                  <a:cubicBezTo>
                    <a:pt x="103" y="18"/>
                    <a:pt x="101" y="17"/>
                    <a:pt x="100" y="14"/>
                  </a:cubicBezTo>
                  <a:cubicBezTo>
                    <a:pt x="99" y="13"/>
                    <a:pt x="99" y="12"/>
                    <a:pt x="98" y="12"/>
                  </a:cubicBezTo>
                  <a:cubicBezTo>
                    <a:pt x="96" y="11"/>
                    <a:pt x="95" y="11"/>
                    <a:pt x="94" y="10"/>
                  </a:cubicBezTo>
                  <a:cubicBezTo>
                    <a:pt x="93" y="9"/>
                    <a:pt x="93" y="9"/>
                    <a:pt x="92" y="8"/>
                  </a:cubicBezTo>
                  <a:cubicBezTo>
                    <a:pt x="90" y="8"/>
                    <a:pt x="90" y="7"/>
                    <a:pt x="90" y="6"/>
                  </a:cubicBezTo>
                  <a:cubicBezTo>
                    <a:pt x="89" y="5"/>
                    <a:pt x="88" y="4"/>
                    <a:pt x="88" y="3"/>
                  </a:cubicBezTo>
                  <a:cubicBezTo>
                    <a:pt x="88" y="3"/>
                    <a:pt x="88" y="3"/>
                    <a:pt x="88" y="3"/>
                  </a:cubicBezTo>
                  <a:cubicBezTo>
                    <a:pt x="88" y="4"/>
                    <a:pt x="87" y="4"/>
                    <a:pt x="86" y="4"/>
                  </a:cubicBezTo>
                  <a:cubicBezTo>
                    <a:pt x="86" y="4"/>
                    <a:pt x="85" y="4"/>
                    <a:pt x="84" y="5"/>
                  </a:cubicBezTo>
                  <a:cubicBezTo>
                    <a:pt x="83" y="5"/>
                    <a:pt x="82" y="5"/>
                    <a:pt x="81" y="4"/>
                  </a:cubicBezTo>
                  <a:cubicBezTo>
                    <a:pt x="80" y="3"/>
                    <a:pt x="78" y="0"/>
                    <a:pt x="76" y="1"/>
                  </a:cubicBezTo>
                  <a:cubicBezTo>
                    <a:pt x="75" y="1"/>
                    <a:pt x="75" y="1"/>
                    <a:pt x="74" y="2"/>
                  </a:cubicBezTo>
                  <a:cubicBezTo>
                    <a:pt x="74" y="2"/>
                    <a:pt x="75" y="3"/>
                    <a:pt x="75" y="3"/>
                  </a:cubicBezTo>
                  <a:cubicBezTo>
                    <a:pt x="74" y="4"/>
                    <a:pt x="74" y="4"/>
                    <a:pt x="74" y="4"/>
                  </a:cubicBezTo>
                  <a:cubicBezTo>
                    <a:pt x="73" y="5"/>
                    <a:pt x="74" y="7"/>
                    <a:pt x="74" y="8"/>
                  </a:cubicBezTo>
                  <a:cubicBezTo>
                    <a:pt x="74" y="10"/>
                    <a:pt x="75" y="10"/>
                    <a:pt x="76" y="11"/>
                  </a:cubicBezTo>
                  <a:cubicBezTo>
                    <a:pt x="77" y="12"/>
                    <a:pt x="78" y="14"/>
                    <a:pt x="79" y="15"/>
                  </a:cubicBezTo>
                  <a:cubicBezTo>
                    <a:pt x="80" y="16"/>
                    <a:pt x="80" y="17"/>
                    <a:pt x="80" y="18"/>
                  </a:cubicBezTo>
                  <a:cubicBezTo>
                    <a:pt x="81" y="20"/>
                    <a:pt x="82" y="21"/>
                    <a:pt x="80" y="23"/>
                  </a:cubicBezTo>
                  <a:cubicBezTo>
                    <a:pt x="80" y="23"/>
                    <a:pt x="80" y="24"/>
                    <a:pt x="79" y="24"/>
                  </a:cubicBezTo>
                  <a:cubicBezTo>
                    <a:pt x="79" y="25"/>
                    <a:pt x="78" y="24"/>
                    <a:pt x="78" y="25"/>
                  </a:cubicBezTo>
                  <a:cubicBezTo>
                    <a:pt x="77" y="25"/>
                    <a:pt x="76" y="24"/>
                    <a:pt x="76" y="24"/>
                  </a:cubicBezTo>
                  <a:cubicBezTo>
                    <a:pt x="75" y="23"/>
                    <a:pt x="75" y="22"/>
                    <a:pt x="75" y="21"/>
                  </a:cubicBezTo>
                  <a:cubicBezTo>
                    <a:pt x="74" y="19"/>
                    <a:pt x="73" y="18"/>
                    <a:pt x="71" y="18"/>
                  </a:cubicBezTo>
                  <a:cubicBezTo>
                    <a:pt x="69" y="18"/>
                    <a:pt x="67" y="20"/>
                    <a:pt x="65" y="21"/>
                  </a:cubicBezTo>
                  <a:cubicBezTo>
                    <a:pt x="65" y="21"/>
                    <a:pt x="64" y="21"/>
                    <a:pt x="64" y="22"/>
                  </a:cubicBezTo>
                  <a:cubicBezTo>
                    <a:pt x="63" y="22"/>
                    <a:pt x="63" y="22"/>
                    <a:pt x="63" y="23"/>
                  </a:cubicBezTo>
                  <a:cubicBezTo>
                    <a:pt x="62" y="24"/>
                    <a:pt x="60" y="26"/>
                    <a:pt x="58" y="27"/>
                  </a:cubicBezTo>
                  <a:cubicBezTo>
                    <a:pt x="57" y="28"/>
                    <a:pt x="56" y="29"/>
                    <a:pt x="56" y="30"/>
                  </a:cubicBezTo>
                  <a:cubicBezTo>
                    <a:pt x="56" y="31"/>
                    <a:pt x="57" y="32"/>
                    <a:pt x="57" y="33"/>
                  </a:cubicBezTo>
                  <a:cubicBezTo>
                    <a:pt x="57" y="35"/>
                    <a:pt x="57" y="36"/>
                    <a:pt x="56" y="37"/>
                  </a:cubicBezTo>
                  <a:cubicBezTo>
                    <a:pt x="56" y="38"/>
                    <a:pt x="56" y="39"/>
                    <a:pt x="55" y="40"/>
                  </a:cubicBezTo>
                  <a:cubicBezTo>
                    <a:pt x="55" y="41"/>
                    <a:pt x="56" y="41"/>
                    <a:pt x="55" y="42"/>
                  </a:cubicBezTo>
                  <a:cubicBezTo>
                    <a:pt x="55" y="43"/>
                    <a:pt x="53" y="43"/>
                    <a:pt x="52" y="44"/>
                  </a:cubicBezTo>
                  <a:cubicBezTo>
                    <a:pt x="52" y="45"/>
                    <a:pt x="52" y="47"/>
                    <a:pt x="51" y="48"/>
                  </a:cubicBezTo>
                  <a:cubicBezTo>
                    <a:pt x="51" y="48"/>
                    <a:pt x="51" y="48"/>
                    <a:pt x="51" y="49"/>
                  </a:cubicBezTo>
                  <a:cubicBezTo>
                    <a:pt x="51" y="49"/>
                    <a:pt x="51" y="50"/>
                    <a:pt x="51" y="50"/>
                  </a:cubicBezTo>
                  <a:cubicBezTo>
                    <a:pt x="50" y="52"/>
                    <a:pt x="49" y="53"/>
                    <a:pt x="48" y="55"/>
                  </a:cubicBezTo>
                  <a:cubicBezTo>
                    <a:pt x="48" y="55"/>
                    <a:pt x="47" y="56"/>
                    <a:pt x="47" y="57"/>
                  </a:cubicBezTo>
                  <a:cubicBezTo>
                    <a:pt x="47" y="58"/>
                    <a:pt x="48" y="58"/>
                    <a:pt x="48" y="60"/>
                  </a:cubicBezTo>
                  <a:cubicBezTo>
                    <a:pt x="48" y="61"/>
                    <a:pt x="48" y="62"/>
                    <a:pt x="48" y="64"/>
                  </a:cubicBezTo>
                  <a:cubicBezTo>
                    <a:pt x="49" y="64"/>
                    <a:pt x="49" y="66"/>
                    <a:pt x="49" y="66"/>
                  </a:cubicBezTo>
                  <a:cubicBezTo>
                    <a:pt x="50" y="66"/>
                    <a:pt x="50" y="66"/>
                    <a:pt x="50" y="67"/>
                  </a:cubicBezTo>
                  <a:cubicBezTo>
                    <a:pt x="50" y="67"/>
                    <a:pt x="51" y="68"/>
                    <a:pt x="51" y="69"/>
                  </a:cubicBezTo>
                  <a:cubicBezTo>
                    <a:pt x="51" y="69"/>
                    <a:pt x="51" y="70"/>
                    <a:pt x="51" y="71"/>
                  </a:cubicBezTo>
                  <a:cubicBezTo>
                    <a:pt x="51" y="74"/>
                    <a:pt x="51" y="79"/>
                    <a:pt x="49" y="81"/>
                  </a:cubicBezTo>
                  <a:cubicBezTo>
                    <a:pt x="49" y="81"/>
                    <a:pt x="49" y="82"/>
                    <a:pt x="48" y="82"/>
                  </a:cubicBezTo>
                  <a:cubicBezTo>
                    <a:pt x="48" y="82"/>
                    <a:pt x="48" y="83"/>
                    <a:pt x="48" y="83"/>
                  </a:cubicBezTo>
                  <a:cubicBezTo>
                    <a:pt x="47" y="84"/>
                    <a:pt x="47" y="85"/>
                    <a:pt x="46" y="84"/>
                  </a:cubicBezTo>
                  <a:cubicBezTo>
                    <a:pt x="45" y="83"/>
                    <a:pt x="44" y="81"/>
                    <a:pt x="43" y="80"/>
                  </a:cubicBezTo>
                  <a:cubicBezTo>
                    <a:pt x="43" y="79"/>
                    <a:pt x="43" y="78"/>
                    <a:pt x="42" y="77"/>
                  </a:cubicBezTo>
                  <a:cubicBezTo>
                    <a:pt x="41" y="76"/>
                    <a:pt x="40" y="74"/>
                    <a:pt x="39" y="74"/>
                  </a:cubicBezTo>
                  <a:cubicBezTo>
                    <a:pt x="38" y="74"/>
                    <a:pt x="33" y="75"/>
                    <a:pt x="33" y="73"/>
                  </a:cubicBezTo>
                  <a:cubicBezTo>
                    <a:pt x="32" y="72"/>
                    <a:pt x="31" y="71"/>
                    <a:pt x="30" y="71"/>
                  </a:cubicBezTo>
                  <a:cubicBezTo>
                    <a:pt x="29" y="70"/>
                    <a:pt x="27" y="69"/>
                    <a:pt x="25" y="67"/>
                  </a:cubicBezTo>
                  <a:cubicBezTo>
                    <a:pt x="23" y="66"/>
                    <a:pt x="21" y="64"/>
                    <a:pt x="20" y="63"/>
                  </a:cubicBezTo>
                  <a:cubicBezTo>
                    <a:pt x="18" y="62"/>
                    <a:pt x="17" y="60"/>
                    <a:pt x="16" y="59"/>
                  </a:cubicBezTo>
                  <a:cubicBezTo>
                    <a:pt x="16" y="58"/>
                    <a:pt x="16" y="57"/>
                    <a:pt x="15" y="56"/>
                  </a:cubicBezTo>
                  <a:cubicBezTo>
                    <a:pt x="14" y="55"/>
                    <a:pt x="13" y="54"/>
                    <a:pt x="12" y="53"/>
                  </a:cubicBezTo>
                  <a:cubicBezTo>
                    <a:pt x="12" y="52"/>
                    <a:pt x="12" y="52"/>
                    <a:pt x="12" y="52"/>
                  </a:cubicBezTo>
                  <a:cubicBezTo>
                    <a:pt x="12" y="51"/>
                    <a:pt x="11" y="51"/>
                    <a:pt x="11" y="51"/>
                  </a:cubicBezTo>
                  <a:cubicBezTo>
                    <a:pt x="11" y="51"/>
                    <a:pt x="11" y="50"/>
                    <a:pt x="11" y="50"/>
                  </a:cubicBezTo>
                  <a:cubicBezTo>
                    <a:pt x="10" y="49"/>
                    <a:pt x="9" y="50"/>
                    <a:pt x="8" y="50"/>
                  </a:cubicBezTo>
                  <a:cubicBezTo>
                    <a:pt x="8" y="50"/>
                    <a:pt x="7" y="51"/>
                    <a:pt x="6" y="51"/>
                  </a:cubicBezTo>
                  <a:cubicBezTo>
                    <a:pt x="5" y="51"/>
                    <a:pt x="1" y="52"/>
                    <a:pt x="0" y="54"/>
                  </a:cubicBezTo>
                  <a:cubicBezTo>
                    <a:pt x="0" y="54"/>
                    <a:pt x="0" y="54"/>
                    <a:pt x="0" y="54"/>
                  </a:cubicBezTo>
                  <a:cubicBezTo>
                    <a:pt x="0" y="55"/>
                    <a:pt x="0" y="56"/>
                    <a:pt x="0" y="57"/>
                  </a:cubicBezTo>
                  <a:cubicBezTo>
                    <a:pt x="1" y="57"/>
                    <a:pt x="2" y="57"/>
                    <a:pt x="3" y="58"/>
                  </a:cubicBezTo>
                  <a:cubicBezTo>
                    <a:pt x="4" y="58"/>
                    <a:pt x="5" y="58"/>
                    <a:pt x="5" y="59"/>
                  </a:cubicBezTo>
                  <a:cubicBezTo>
                    <a:pt x="5" y="59"/>
                    <a:pt x="6" y="59"/>
                    <a:pt x="6" y="59"/>
                  </a:cubicBezTo>
                  <a:cubicBezTo>
                    <a:pt x="7" y="59"/>
                    <a:pt x="9" y="60"/>
                    <a:pt x="10" y="61"/>
                  </a:cubicBezTo>
                  <a:cubicBezTo>
                    <a:pt x="11" y="62"/>
                    <a:pt x="12" y="62"/>
                    <a:pt x="12" y="62"/>
                  </a:cubicBezTo>
                  <a:cubicBezTo>
                    <a:pt x="13" y="62"/>
                    <a:pt x="13" y="63"/>
                    <a:pt x="14" y="63"/>
                  </a:cubicBezTo>
                  <a:cubicBezTo>
                    <a:pt x="14" y="64"/>
                    <a:pt x="15" y="64"/>
                    <a:pt x="15" y="65"/>
                  </a:cubicBezTo>
                  <a:cubicBezTo>
                    <a:pt x="16" y="65"/>
                    <a:pt x="17" y="65"/>
                    <a:pt x="17" y="66"/>
                  </a:cubicBezTo>
                  <a:cubicBezTo>
                    <a:pt x="19" y="67"/>
                    <a:pt x="20" y="69"/>
                    <a:pt x="22" y="71"/>
                  </a:cubicBezTo>
                  <a:cubicBezTo>
                    <a:pt x="23" y="71"/>
                    <a:pt x="24" y="72"/>
                    <a:pt x="24" y="73"/>
                  </a:cubicBezTo>
                  <a:cubicBezTo>
                    <a:pt x="25" y="73"/>
                    <a:pt x="25" y="74"/>
                    <a:pt x="26" y="75"/>
                  </a:cubicBezTo>
                  <a:cubicBezTo>
                    <a:pt x="27" y="76"/>
                    <a:pt x="29" y="77"/>
                    <a:pt x="30" y="78"/>
                  </a:cubicBezTo>
                  <a:cubicBezTo>
                    <a:pt x="31" y="79"/>
                    <a:pt x="32" y="80"/>
                    <a:pt x="33" y="81"/>
                  </a:cubicBezTo>
                  <a:cubicBezTo>
                    <a:pt x="34" y="81"/>
                    <a:pt x="34" y="82"/>
                    <a:pt x="34" y="82"/>
                  </a:cubicBezTo>
                  <a:cubicBezTo>
                    <a:pt x="35" y="83"/>
                    <a:pt x="35" y="83"/>
                    <a:pt x="36" y="83"/>
                  </a:cubicBezTo>
                  <a:cubicBezTo>
                    <a:pt x="40" y="85"/>
                    <a:pt x="43" y="88"/>
                    <a:pt x="47" y="90"/>
                  </a:cubicBezTo>
                  <a:cubicBezTo>
                    <a:pt x="49" y="91"/>
                    <a:pt x="51" y="93"/>
                    <a:pt x="53" y="94"/>
                  </a:cubicBezTo>
                  <a:cubicBezTo>
                    <a:pt x="55" y="95"/>
                    <a:pt x="57" y="97"/>
                    <a:pt x="58" y="99"/>
                  </a:cubicBezTo>
                  <a:cubicBezTo>
                    <a:pt x="59" y="100"/>
                    <a:pt x="59" y="102"/>
                    <a:pt x="60" y="102"/>
                  </a:cubicBezTo>
                  <a:cubicBezTo>
                    <a:pt x="61" y="103"/>
                    <a:pt x="62" y="103"/>
                    <a:pt x="62" y="104"/>
                  </a:cubicBezTo>
                  <a:cubicBezTo>
                    <a:pt x="63" y="104"/>
                    <a:pt x="64" y="105"/>
                    <a:pt x="65" y="105"/>
                  </a:cubicBezTo>
                  <a:cubicBezTo>
                    <a:pt x="67" y="105"/>
                    <a:pt x="66" y="105"/>
                    <a:pt x="67" y="106"/>
                  </a:cubicBezTo>
                  <a:cubicBezTo>
                    <a:pt x="68" y="106"/>
                    <a:pt x="68" y="106"/>
                    <a:pt x="68" y="106"/>
                  </a:cubicBezTo>
                  <a:cubicBezTo>
                    <a:pt x="68" y="106"/>
                    <a:pt x="69" y="107"/>
                    <a:pt x="69" y="107"/>
                  </a:cubicBezTo>
                  <a:cubicBezTo>
                    <a:pt x="71" y="109"/>
                    <a:pt x="72" y="113"/>
                    <a:pt x="74" y="115"/>
                  </a:cubicBezTo>
                  <a:cubicBezTo>
                    <a:pt x="75" y="116"/>
                    <a:pt x="75" y="116"/>
                    <a:pt x="76" y="116"/>
                  </a:cubicBezTo>
                  <a:cubicBezTo>
                    <a:pt x="77" y="117"/>
                    <a:pt x="77" y="118"/>
                    <a:pt x="78" y="119"/>
                  </a:cubicBezTo>
                  <a:cubicBezTo>
                    <a:pt x="79" y="121"/>
                    <a:pt x="79" y="124"/>
                    <a:pt x="80" y="126"/>
                  </a:cubicBezTo>
                  <a:cubicBezTo>
                    <a:pt x="81" y="128"/>
                    <a:pt x="81" y="129"/>
                    <a:pt x="82" y="131"/>
                  </a:cubicBezTo>
                  <a:cubicBezTo>
                    <a:pt x="83" y="132"/>
                    <a:pt x="85" y="132"/>
                    <a:pt x="86" y="133"/>
                  </a:cubicBezTo>
                  <a:cubicBezTo>
                    <a:pt x="87" y="133"/>
                    <a:pt x="88" y="135"/>
                    <a:pt x="90" y="135"/>
                  </a:cubicBezTo>
                  <a:cubicBezTo>
                    <a:pt x="91" y="134"/>
                    <a:pt x="90" y="134"/>
                    <a:pt x="91" y="133"/>
                  </a:cubicBezTo>
                  <a:cubicBezTo>
                    <a:pt x="91" y="132"/>
                    <a:pt x="91" y="132"/>
                    <a:pt x="91" y="131"/>
                  </a:cubicBezTo>
                  <a:cubicBezTo>
                    <a:pt x="93" y="129"/>
                    <a:pt x="96" y="127"/>
                    <a:pt x="95" y="124"/>
                  </a:cubicBezTo>
                  <a:cubicBezTo>
                    <a:pt x="95" y="120"/>
                    <a:pt x="92" y="115"/>
                    <a:pt x="90" y="111"/>
                  </a:cubicBezTo>
                  <a:cubicBezTo>
                    <a:pt x="88" y="110"/>
                    <a:pt x="86" y="108"/>
                    <a:pt x="86" y="105"/>
                  </a:cubicBezTo>
                  <a:cubicBezTo>
                    <a:pt x="87" y="103"/>
                    <a:pt x="91" y="103"/>
                    <a:pt x="93" y="102"/>
                  </a:cubicBezTo>
                  <a:cubicBezTo>
                    <a:pt x="94" y="101"/>
                    <a:pt x="95" y="100"/>
                    <a:pt x="95" y="98"/>
                  </a:cubicBezTo>
                  <a:cubicBezTo>
                    <a:pt x="96" y="97"/>
                    <a:pt x="97" y="95"/>
                    <a:pt x="97" y="94"/>
                  </a:cubicBezTo>
                  <a:cubicBezTo>
                    <a:pt x="98" y="93"/>
                    <a:pt x="98" y="92"/>
                    <a:pt x="99" y="91"/>
                  </a:cubicBezTo>
                  <a:cubicBezTo>
                    <a:pt x="100" y="90"/>
                    <a:pt x="100" y="89"/>
                    <a:pt x="101" y="88"/>
                  </a:cubicBezTo>
                  <a:cubicBezTo>
                    <a:pt x="103" y="87"/>
                    <a:pt x="104" y="85"/>
                    <a:pt x="105" y="83"/>
                  </a:cubicBezTo>
                  <a:cubicBezTo>
                    <a:pt x="107" y="81"/>
                    <a:pt x="108" y="80"/>
                    <a:pt x="109" y="78"/>
                  </a:cubicBezTo>
                  <a:cubicBezTo>
                    <a:pt x="109" y="77"/>
                    <a:pt x="109" y="77"/>
                    <a:pt x="109" y="76"/>
                  </a:cubicBezTo>
                  <a:cubicBezTo>
                    <a:pt x="109" y="76"/>
                    <a:pt x="111" y="74"/>
                    <a:pt x="111" y="74"/>
                  </a:cubicBezTo>
                  <a:cubicBezTo>
                    <a:pt x="112" y="74"/>
                    <a:pt x="112" y="74"/>
                    <a:pt x="112" y="75"/>
                  </a:cubicBezTo>
                  <a:cubicBezTo>
                    <a:pt x="113" y="77"/>
                    <a:pt x="113" y="79"/>
                    <a:pt x="113" y="81"/>
                  </a:cubicBezTo>
                  <a:cubicBezTo>
                    <a:pt x="113" y="83"/>
                    <a:pt x="113" y="86"/>
                    <a:pt x="113" y="87"/>
                  </a:cubicBezTo>
                  <a:cubicBezTo>
                    <a:pt x="114" y="90"/>
                    <a:pt x="116" y="89"/>
                    <a:pt x="118" y="89"/>
                  </a:cubicBezTo>
                  <a:cubicBezTo>
                    <a:pt x="121" y="89"/>
                    <a:pt x="123" y="89"/>
                    <a:pt x="126" y="88"/>
                  </a:cubicBezTo>
                  <a:cubicBezTo>
                    <a:pt x="127" y="87"/>
                    <a:pt x="129" y="87"/>
                    <a:pt x="130" y="85"/>
                  </a:cubicBezTo>
                  <a:cubicBezTo>
                    <a:pt x="131" y="85"/>
                    <a:pt x="131" y="84"/>
                    <a:pt x="131" y="83"/>
                  </a:cubicBezTo>
                  <a:cubicBezTo>
                    <a:pt x="131" y="82"/>
                    <a:pt x="132" y="82"/>
                    <a:pt x="132" y="81"/>
                  </a:cubicBezTo>
                  <a:cubicBezTo>
                    <a:pt x="133" y="80"/>
                    <a:pt x="133" y="79"/>
                    <a:pt x="133" y="78"/>
                  </a:cubicBezTo>
                  <a:cubicBezTo>
                    <a:pt x="134" y="76"/>
                    <a:pt x="135" y="73"/>
                    <a:pt x="134" y="71"/>
                  </a:cubicBezTo>
                  <a:cubicBezTo>
                    <a:pt x="134" y="71"/>
                    <a:pt x="133" y="70"/>
                    <a:pt x="132" y="70"/>
                  </a:cubicBezTo>
                  <a:cubicBezTo>
                    <a:pt x="132" y="69"/>
                    <a:pt x="131" y="69"/>
                    <a:pt x="130" y="69"/>
                  </a:cubicBezTo>
                  <a:cubicBezTo>
                    <a:pt x="129" y="69"/>
                    <a:pt x="129" y="68"/>
                    <a:pt x="129" y="68"/>
                  </a:cubicBezTo>
                  <a:cubicBezTo>
                    <a:pt x="128" y="66"/>
                    <a:pt x="131" y="64"/>
                    <a:pt x="133" y="64"/>
                  </a:cubicBezTo>
                  <a:cubicBezTo>
                    <a:pt x="134" y="65"/>
                    <a:pt x="135" y="65"/>
                    <a:pt x="136" y="66"/>
                  </a:cubicBezTo>
                  <a:cubicBezTo>
                    <a:pt x="138" y="67"/>
                    <a:pt x="139" y="67"/>
                    <a:pt x="141" y="67"/>
                  </a:cubicBezTo>
                  <a:cubicBezTo>
                    <a:pt x="141" y="65"/>
                    <a:pt x="140" y="62"/>
                    <a:pt x="142" y="62"/>
                  </a:cubicBezTo>
                  <a:cubicBezTo>
                    <a:pt x="143" y="62"/>
                    <a:pt x="145" y="63"/>
                    <a:pt x="146" y="62"/>
                  </a:cubicBezTo>
                  <a:cubicBezTo>
                    <a:pt x="146" y="61"/>
                    <a:pt x="145" y="60"/>
                    <a:pt x="146" y="60"/>
                  </a:cubicBezTo>
                  <a:cubicBezTo>
                    <a:pt x="147" y="59"/>
                    <a:pt x="148" y="59"/>
                    <a:pt x="148" y="59"/>
                  </a:cubicBezTo>
                  <a:cubicBezTo>
                    <a:pt x="149" y="58"/>
                    <a:pt x="149" y="58"/>
                    <a:pt x="149" y="57"/>
                  </a:cubicBezTo>
                  <a:cubicBezTo>
                    <a:pt x="150" y="55"/>
                    <a:pt x="148" y="52"/>
                    <a:pt x="147" y="51"/>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2" name="Freeform 29">
              <a:extLst>
                <a:ext uri="{FF2B5EF4-FFF2-40B4-BE49-F238E27FC236}">
                  <a16:creationId xmlns:a16="http://schemas.microsoft.com/office/drawing/2014/main" id="{0B5580E8-EDAC-0F48-8F99-971EBDD9BE19}"/>
                </a:ext>
              </a:extLst>
            </p:cNvPr>
            <p:cNvSpPr>
              <a:spLocks noEditPoints="1"/>
            </p:cNvSpPr>
            <p:nvPr/>
          </p:nvSpPr>
          <p:spPr bwMode="auto">
            <a:xfrm>
              <a:off x="5024096" y="5053021"/>
              <a:ext cx="243144" cy="359967"/>
            </a:xfrm>
            <a:custGeom>
              <a:avLst/>
              <a:gdLst/>
              <a:ahLst/>
              <a:cxnLst>
                <a:cxn ang="0">
                  <a:pos x="53" y="277"/>
                </a:cxn>
                <a:cxn ang="0">
                  <a:pos x="53" y="278"/>
                </a:cxn>
                <a:cxn ang="0">
                  <a:pos x="54" y="276"/>
                </a:cxn>
                <a:cxn ang="0">
                  <a:pos x="58" y="282"/>
                </a:cxn>
                <a:cxn ang="0">
                  <a:pos x="54" y="280"/>
                </a:cxn>
                <a:cxn ang="0">
                  <a:pos x="208" y="236"/>
                </a:cxn>
                <a:cxn ang="0">
                  <a:pos x="200" y="227"/>
                </a:cxn>
                <a:cxn ang="0">
                  <a:pos x="192" y="213"/>
                </a:cxn>
                <a:cxn ang="0">
                  <a:pos x="188" y="190"/>
                </a:cxn>
                <a:cxn ang="0">
                  <a:pos x="201" y="176"/>
                </a:cxn>
                <a:cxn ang="0">
                  <a:pos x="195" y="148"/>
                </a:cxn>
                <a:cxn ang="0">
                  <a:pos x="198" y="139"/>
                </a:cxn>
                <a:cxn ang="0">
                  <a:pos x="183" y="129"/>
                </a:cxn>
                <a:cxn ang="0">
                  <a:pos x="170" y="135"/>
                </a:cxn>
                <a:cxn ang="0">
                  <a:pos x="147" y="122"/>
                </a:cxn>
                <a:cxn ang="0">
                  <a:pos x="137" y="115"/>
                </a:cxn>
                <a:cxn ang="0">
                  <a:pos x="141" y="103"/>
                </a:cxn>
                <a:cxn ang="0">
                  <a:pos x="137" y="90"/>
                </a:cxn>
                <a:cxn ang="0">
                  <a:pos x="137" y="76"/>
                </a:cxn>
                <a:cxn ang="0">
                  <a:pos x="107" y="61"/>
                </a:cxn>
                <a:cxn ang="0">
                  <a:pos x="105" y="40"/>
                </a:cxn>
                <a:cxn ang="0">
                  <a:pos x="95" y="29"/>
                </a:cxn>
                <a:cxn ang="0">
                  <a:pos x="81" y="12"/>
                </a:cxn>
                <a:cxn ang="0">
                  <a:pos x="44" y="0"/>
                </a:cxn>
                <a:cxn ang="0">
                  <a:pos x="26" y="8"/>
                </a:cxn>
                <a:cxn ang="0">
                  <a:pos x="6" y="18"/>
                </a:cxn>
                <a:cxn ang="0">
                  <a:pos x="2" y="31"/>
                </a:cxn>
                <a:cxn ang="0">
                  <a:pos x="2" y="48"/>
                </a:cxn>
                <a:cxn ang="0">
                  <a:pos x="6" y="64"/>
                </a:cxn>
                <a:cxn ang="0">
                  <a:pos x="19" y="82"/>
                </a:cxn>
                <a:cxn ang="0">
                  <a:pos x="23" y="112"/>
                </a:cxn>
                <a:cxn ang="0">
                  <a:pos x="11" y="142"/>
                </a:cxn>
                <a:cxn ang="0">
                  <a:pos x="24" y="151"/>
                </a:cxn>
                <a:cxn ang="0">
                  <a:pos x="24" y="164"/>
                </a:cxn>
                <a:cxn ang="0">
                  <a:pos x="36" y="173"/>
                </a:cxn>
                <a:cxn ang="0">
                  <a:pos x="15" y="176"/>
                </a:cxn>
                <a:cxn ang="0">
                  <a:pos x="28" y="201"/>
                </a:cxn>
                <a:cxn ang="0">
                  <a:pos x="25" y="214"/>
                </a:cxn>
                <a:cxn ang="0">
                  <a:pos x="13" y="212"/>
                </a:cxn>
                <a:cxn ang="0">
                  <a:pos x="22" y="223"/>
                </a:cxn>
                <a:cxn ang="0">
                  <a:pos x="36" y="241"/>
                </a:cxn>
                <a:cxn ang="0">
                  <a:pos x="51" y="247"/>
                </a:cxn>
                <a:cxn ang="0">
                  <a:pos x="60" y="258"/>
                </a:cxn>
                <a:cxn ang="0">
                  <a:pos x="72" y="270"/>
                </a:cxn>
                <a:cxn ang="0">
                  <a:pos x="82" y="262"/>
                </a:cxn>
                <a:cxn ang="0">
                  <a:pos x="93" y="244"/>
                </a:cxn>
                <a:cxn ang="0">
                  <a:pos x="105" y="245"/>
                </a:cxn>
                <a:cxn ang="0">
                  <a:pos x="117" y="255"/>
                </a:cxn>
                <a:cxn ang="0">
                  <a:pos x="131" y="272"/>
                </a:cxn>
                <a:cxn ang="0">
                  <a:pos x="151" y="289"/>
                </a:cxn>
                <a:cxn ang="0">
                  <a:pos x="143" y="305"/>
                </a:cxn>
                <a:cxn ang="0">
                  <a:pos x="138" y="321"/>
                </a:cxn>
                <a:cxn ang="0">
                  <a:pos x="159" y="316"/>
                </a:cxn>
                <a:cxn ang="0">
                  <a:pos x="174" y="312"/>
                </a:cxn>
                <a:cxn ang="0">
                  <a:pos x="190" y="299"/>
                </a:cxn>
                <a:cxn ang="0">
                  <a:pos x="187" y="276"/>
                </a:cxn>
                <a:cxn ang="0">
                  <a:pos x="202" y="269"/>
                </a:cxn>
              </a:cxnLst>
              <a:rect l="0" t="0" r="r" b="b"/>
              <a:pathLst>
                <a:path w="218" h="322">
                  <a:moveTo>
                    <a:pt x="53" y="277"/>
                  </a:moveTo>
                  <a:cubicBezTo>
                    <a:pt x="53" y="276"/>
                    <a:pt x="53" y="276"/>
                    <a:pt x="53" y="276"/>
                  </a:cubicBezTo>
                  <a:cubicBezTo>
                    <a:pt x="53" y="276"/>
                    <a:pt x="53" y="276"/>
                    <a:pt x="53" y="276"/>
                  </a:cubicBezTo>
                  <a:cubicBezTo>
                    <a:pt x="53" y="276"/>
                    <a:pt x="53" y="276"/>
                    <a:pt x="53" y="277"/>
                  </a:cubicBezTo>
                  <a:moveTo>
                    <a:pt x="53" y="277"/>
                  </a:moveTo>
                  <a:cubicBezTo>
                    <a:pt x="53" y="277"/>
                    <a:pt x="53" y="277"/>
                    <a:pt x="53" y="277"/>
                  </a:cubicBezTo>
                  <a:cubicBezTo>
                    <a:pt x="53" y="277"/>
                    <a:pt x="53" y="277"/>
                    <a:pt x="53" y="277"/>
                  </a:cubicBezTo>
                  <a:cubicBezTo>
                    <a:pt x="53" y="277"/>
                    <a:pt x="53" y="277"/>
                    <a:pt x="53" y="276"/>
                  </a:cubicBezTo>
                  <a:cubicBezTo>
                    <a:pt x="53" y="277"/>
                    <a:pt x="53" y="277"/>
                    <a:pt x="53" y="277"/>
                  </a:cubicBezTo>
                  <a:moveTo>
                    <a:pt x="53" y="277"/>
                  </a:moveTo>
                  <a:cubicBezTo>
                    <a:pt x="53" y="277"/>
                    <a:pt x="53" y="277"/>
                    <a:pt x="53" y="277"/>
                  </a:cubicBezTo>
                  <a:cubicBezTo>
                    <a:pt x="53" y="277"/>
                    <a:pt x="53" y="278"/>
                    <a:pt x="53" y="278"/>
                  </a:cubicBezTo>
                  <a:cubicBezTo>
                    <a:pt x="53" y="278"/>
                    <a:pt x="53" y="278"/>
                    <a:pt x="53" y="278"/>
                  </a:cubicBezTo>
                  <a:cubicBezTo>
                    <a:pt x="53" y="278"/>
                    <a:pt x="53" y="277"/>
                    <a:pt x="53" y="277"/>
                  </a:cubicBezTo>
                  <a:moveTo>
                    <a:pt x="53" y="278"/>
                  </a:moveTo>
                  <a:cubicBezTo>
                    <a:pt x="53" y="278"/>
                    <a:pt x="53" y="277"/>
                    <a:pt x="53" y="277"/>
                  </a:cubicBezTo>
                  <a:cubicBezTo>
                    <a:pt x="53" y="277"/>
                    <a:pt x="53" y="278"/>
                    <a:pt x="53" y="278"/>
                  </a:cubicBezTo>
                  <a:moveTo>
                    <a:pt x="54" y="276"/>
                  </a:moveTo>
                  <a:cubicBezTo>
                    <a:pt x="54" y="276"/>
                    <a:pt x="54" y="276"/>
                    <a:pt x="54" y="276"/>
                  </a:cubicBezTo>
                  <a:cubicBezTo>
                    <a:pt x="55" y="275"/>
                    <a:pt x="56" y="275"/>
                    <a:pt x="56" y="275"/>
                  </a:cubicBezTo>
                  <a:cubicBezTo>
                    <a:pt x="55" y="275"/>
                    <a:pt x="54" y="276"/>
                    <a:pt x="54" y="276"/>
                  </a:cubicBezTo>
                  <a:moveTo>
                    <a:pt x="58" y="282"/>
                  </a:moveTo>
                  <a:cubicBezTo>
                    <a:pt x="58" y="283"/>
                    <a:pt x="59" y="284"/>
                    <a:pt x="59" y="285"/>
                  </a:cubicBezTo>
                  <a:cubicBezTo>
                    <a:pt x="59" y="284"/>
                    <a:pt x="58" y="283"/>
                    <a:pt x="58" y="282"/>
                  </a:cubicBezTo>
                  <a:moveTo>
                    <a:pt x="56" y="275"/>
                  </a:moveTo>
                  <a:cubicBezTo>
                    <a:pt x="57" y="275"/>
                    <a:pt x="57" y="275"/>
                    <a:pt x="57" y="275"/>
                  </a:cubicBezTo>
                  <a:cubicBezTo>
                    <a:pt x="57" y="275"/>
                    <a:pt x="57" y="275"/>
                    <a:pt x="56" y="275"/>
                  </a:cubicBezTo>
                  <a:moveTo>
                    <a:pt x="54" y="280"/>
                  </a:moveTo>
                  <a:cubicBezTo>
                    <a:pt x="54" y="280"/>
                    <a:pt x="54" y="280"/>
                    <a:pt x="54" y="280"/>
                  </a:cubicBezTo>
                  <a:cubicBezTo>
                    <a:pt x="54" y="280"/>
                    <a:pt x="54" y="280"/>
                    <a:pt x="54" y="280"/>
                  </a:cubicBezTo>
                  <a:moveTo>
                    <a:pt x="217" y="248"/>
                  </a:moveTo>
                  <a:cubicBezTo>
                    <a:pt x="217" y="248"/>
                    <a:pt x="216" y="248"/>
                    <a:pt x="216" y="247"/>
                  </a:cubicBezTo>
                  <a:cubicBezTo>
                    <a:pt x="216" y="247"/>
                    <a:pt x="215" y="246"/>
                    <a:pt x="215" y="246"/>
                  </a:cubicBezTo>
                  <a:cubicBezTo>
                    <a:pt x="215" y="245"/>
                    <a:pt x="214" y="244"/>
                    <a:pt x="213" y="243"/>
                  </a:cubicBezTo>
                  <a:cubicBezTo>
                    <a:pt x="212" y="242"/>
                    <a:pt x="210" y="240"/>
                    <a:pt x="210" y="238"/>
                  </a:cubicBezTo>
                  <a:cubicBezTo>
                    <a:pt x="210" y="237"/>
                    <a:pt x="209" y="237"/>
                    <a:pt x="208" y="236"/>
                  </a:cubicBezTo>
                  <a:cubicBezTo>
                    <a:pt x="207" y="235"/>
                    <a:pt x="207" y="234"/>
                    <a:pt x="206" y="233"/>
                  </a:cubicBezTo>
                  <a:cubicBezTo>
                    <a:pt x="205" y="232"/>
                    <a:pt x="205" y="231"/>
                    <a:pt x="203" y="231"/>
                  </a:cubicBezTo>
                  <a:cubicBezTo>
                    <a:pt x="202" y="230"/>
                    <a:pt x="200" y="231"/>
                    <a:pt x="198" y="230"/>
                  </a:cubicBezTo>
                  <a:cubicBezTo>
                    <a:pt x="197" y="230"/>
                    <a:pt x="195" y="230"/>
                    <a:pt x="194" y="230"/>
                  </a:cubicBezTo>
                  <a:cubicBezTo>
                    <a:pt x="193" y="229"/>
                    <a:pt x="193" y="226"/>
                    <a:pt x="194" y="226"/>
                  </a:cubicBezTo>
                  <a:cubicBezTo>
                    <a:pt x="196" y="226"/>
                    <a:pt x="198" y="228"/>
                    <a:pt x="200" y="227"/>
                  </a:cubicBezTo>
                  <a:cubicBezTo>
                    <a:pt x="199" y="225"/>
                    <a:pt x="198" y="224"/>
                    <a:pt x="197" y="222"/>
                  </a:cubicBezTo>
                  <a:cubicBezTo>
                    <a:pt x="196" y="221"/>
                    <a:pt x="196" y="221"/>
                    <a:pt x="195" y="220"/>
                  </a:cubicBezTo>
                  <a:cubicBezTo>
                    <a:pt x="195" y="220"/>
                    <a:pt x="194" y="219"/>
                    <a:pt x="194" y="218"/>
                  </a:cubicBezTo>
                  <a:cubicBezTo>
                    <a:pt x="194" y="218"/>
                    <a:pt x="193" y="217"/>
                    <a:pt x="193" y="216"/>
                  </a:cubicBezTo>
                  <a:cubicBezTo>
                    <a:pt x="193" y="215"/>
                    <a:pt x="193" y="214"/>
                    <a:pt x="193" y="214"/>
                  </a:cubicBezTo>
                  <a:cubicBezTo>
                    <a:pt x="192" y="213"/>
                    <a:pt x="192" y="214"/>
                    <a:pt x="192" y="213"/>
                  </a:cubicBezTo>
                  <a:cubicBezTo>
                    <a:pt x="191" y="212"/>
                    <a:pt x="192" y="210"/>
                    <a:pt x="191" y="210"/>
                  </a:cubicBezTo>
                  <a:cubicBezTo>
                    <a:pt x="191" y="209"/>
                    <a:pt x="191" y="209"/>
                    <a:pt x="190" y="209"/>
                  </a:cubicBezTo>
                  <a:cubicBezTo>
                    <a:pt x="190" y="209"/>
                    <a:pt x="190" y="208"/>
                    <a:pt x="190" y="208"/>
                  </a:cubicBezTo>
                  <a:cubicBezTo>
                    <a:pt x="189" y="207"/>
                    <a:pt x="188" y="205"/>
                    <a:pt x="187" y="203"/>
                  </a:cubicBezTo>
                  <a:cubicBezTo>
                    <a:pt x="187" y="201"/>
                    <a:pt x="187" y="196"/>
                    <a:pt x="187" y="194"/>
                  </a:cubicBezTo>
                  <a:cubicBezTo>
                    <a:pt x="187" y="192"/>
                    <a:pt x="188" y="191"/>
                    <a:pt x="188" y="190"/>
                  </a:cubicBezTo>
                  <a:cubicBezTo>
                    <a:pt x="189" y="189"/>
                    <a:pt x="190" y="189"/>
                    <a:pt x="191" y="187"/>
                  </a:cubicBezTo>
                  <a:cubicBezTo>
                    <a:pt x="191" y="186"/>
                    <a:pt x="191" y="186"/>
                    <a:pt x="191" y="185"/>
                  </a:cubicBezTo>
                  <a:cubicBezTo>
                    <a:pt x="191" y="184"/>
                    <a:pt x="192" y="184"/>
                    <a:pt x="192" y="183"/>
                  </a:cubicBezTo>
                  <a:cubicBezTo>
                    <a:pt x="194" y="181"/>
                    <a:pt x="194" y="178"/>
                    <a:pt x="196" y="177"/>
                  </a:cubicBezTo>
                  <a:cubicBezTo>
                    <a:pt x="196" y="176"/>
                    <a:pt x="198" y="176"/>
                    <a:pt x="198" y="176"/>
                  </a:cubicBezTo>
                  <a:cubicBezTo>
                    <a:pt x="199" y="176"/>
                    <a:pt x="201" y="176"/>
                    <a:pt x="201" y="176"/>
                  </a:cubicBezTo>
                  <a:cubicBezTo>
                    <a:pt x="202" y="175"/>
                    <a:pt x="202" y="174"/>
                    <a:pt x="202" y="173"/>
                  </a:cubicBezTo>
                  <a:cubicBezTo>
                    <a:pt x="202" y="169"/>
                    <a:pt x="202" y="165"/>
                    <a:pt x="202" y="161"/>
                  </a:cubicBezTo>
                  <a:cubicBezTo>
                    <a:pt x="202" y="159"/>
                    <a:pt x="201" y="157"/>
                    <a:pt x="199" y="156"/>
                  </a:cubicBezTo>
                  <a:cubicBezTo>
                    <a:pt x="199" y="155"/>
                    <a:pt x="198" y="154"/>
                    <a:pt x="198" y="154"/>
                  </a:cubicBezTo>
                  <a:cubicBezTo>
                    <a:pt x="197" y="153"/>
                    <a:pt x="196" y="153"/>
                    <a:pt x="195" y="152"/>
                  </a:cubicBezTo>
                  <a:cubicBezTo>
                    <a:pt x="194" y="151"/>
                    <a:pt x="195" y="149"/>
                    <a:pt x="195" y="148"/>
                  </a:cubicBezTo>
                  <a:cubicBezTo>
                    <a:pt x="194" y="148"/>
                    <a:pt x="193" y="147"/>
                    <a:pt x="193" y="146"/>
                  </a:cubicBezTo>
                  <a:cubicBezTo>
                    <a:pt x="193" y="145"/>
                    <a:pt x="192" y="145"/>
                    <a:pt x="192" y="144"/>
                  </a:cubicBezTo>
                  <a:cubicBezTo>
                    <a:pt x="193" y="143"/>
                    <a:pt x="193" y="143"/>
                    <a:pt x="194" y="143"/>
                  </a:cubicBezTo>
                  <a:cubicBezTo>
                    <a:pt x="194" y="142"/>
                    <a:pt x="194" y="142"/>
                    <a:pt x="194" y="141"/>
                  </a:cubicBezTo>
                  <a:cubicBezTo>
                    <a:pt x="194" y="140"/>
                    <a:pt x="196" y="140"/>
                    <a:pt x="196" y="140"/>
                  </a:cubicBezTo>
                  <a:cubicBezTo>
                    <a:pt x="197" y="139"/>
                    <a:pt x="197" y="139"/>
                    <a:pt x="198" y="139"/>
                  </a:cubicBezTo>
                  <a:cubicBezTo>
                    <a:pt x="199" y="138"/>
                    <a:pt x="200" y="138"/>
                    <a:pt x="201" y="137"/>
                  </a:cubicBezTo>
                  <a:cubicBezTo>
                    <a:pt x="204" y="137"/>
                    <a:pt x="207" y="137"/>
                    <a:pt x="208" y="135"/>
                  </a:cubicBezTo>
                  <a:cubicBezTo>
                    <a:pt x="209" y="132"/>
                    <a:pt x="206" y="131"/>
                    <a:pt x="204" y="130"/>
                  </a:cubicBezTo>
                  <a:cubicBezTo>
                    <a:pt x="201" y="128"/>
                    <a:pt x="199" y="128"/>
                    <a:pt x="196" y="126"/>
                  </a:cubicBezTo>
                  <a:cubicBezTo>
                    <a:pt x="193" y="125"/>
                    <a:pt x="191" y="122"/>
                    <a:pt x="188" y="123"/>
                  </a:cubicBezTo>
                  <a:cubicBezTo>
                    <a:pt x="185" y="124"/>
                    <a:pt x="185" y="127"/>
                    <a:pt x="183" y="129"/>
                  </a:cubicBezTo>
                  <a:cubicBezTo>
                    <a:pt x="182" y="129"/>
                    <a:pt x="182" y="130"/>
                    <a:pt x="181" y="131"/>
                  </a:cubicBezTo>
                  <a:cubicBezTo>
                    <a:pt x="181" y="131"/>
                    <a:pt x="181" y="132"/>
                    <a:pt x="180" y="133"/>
                  </a:cubicBezTo>
                  <a:cubicBezTo>
                    <a:pt x="180" y="133"/>
                    <a:pt x="180" y="134"/>
                    <a:pt x="180" y="134"/>
                  </a:cubicBezTo>
                  <a:cubicBezTo>
                    <a:pt x="179" y="136"/>
                    <a:pt x="179" y="135"/>
                    <a:pt x="178" y="136"/>
                  </a:cubicBezTo>
                  <a:cubicBezTo>
                    <a:pt x="176" y="138"/>
                    <a:pt x="175" y="138"/>
                    <a:pt x="172" y="137"/>
                  </a:cubicBezTo>
                  <a:cubicBezTo>
                    <a:pt x="170" y="137"/>
                    <a:pt x="170" y="137"/>
                    <a:pt x="170" y="135"/>
                  </a:cubicBezTo>
                  <a:cubicBezTo>
                    <a:pt x="169" y="135"/>
                    <a:pt x="169" y="133"/>
                    <a:pt x="169" y="133"/>
                  </a:cubicBezTo>
                  <a:cubicBezTo>
                    <a:pt x="168" y="132"/>
                    <a:pt x="167" y="132"/>
                    <a:pt x="166" y="131"/>
                  </a:cubicBezTo>
                  <a:cubicBezTo>
                    <a:pt x="165" y="131"/>
                    <a:pt x="164" y="130"/>
                    <a:pt x="163" y="130"/>
                  </a:cubicBezTo>
                  <a:cubicBezTo>
                    <a:pt x="161" y="128"/>
                    <a:pt x="159" y="126"/>
                    <a:pt x="156" y="125"/>
                  </a:cubicBezTo>
                  <a:cubicBezTo>
                    <a:pt x="153" y="124"/>
                    <a:pt x="150" y="123"/>
                    <a:pt x="147" y="122"/>
                  </a:cubicBezTo>
                  <a:cubicBezTo>
                    <a:pt x="147" y="122"/>
                    <a:pt x="147" y="122"/>
                    <a:pt x="147" y="122"/>
                  </a:cubicBezTo>
                  <a:cubicBezTo>
                    <a:pt x="147" y="122"/>
                    <a:pt x="146" y="122"/>
                    <a:pt x="146" y="122"/>
                  </a:cubicBezTo>
                  <a:cubicBezTo>
                    <a:pt x="145" y="121"/>
                    <a:pt x="144" y="121"/>
                    <a:pt x="143" y="120"/>
                  </a:cubicBezTo>
                  <a:cubicBezTo>
                    <a:pt x="143" y="119"/>
                    <a:pt x="143" y="119"/>
                    <a:pt x="143" y="118"/>
                  </a:cubicBezTo>
                  <a:cubicBezTo>
                    <a:pt x="143" y="118"/>
                    <a:pt x="142" y="117"/>
                    <a:pt x="142" y="117"/>
                  </a:cubicBezTo>
                  <a:cubicBezTo>
                    <a:pt x="142" y="116"/>
                    <a:pt x="142" y="116"/>
                    <a:pt x="141" y="115"/>
                  </a:cubicBezTo>
                  <a:cubicBezTo>
                    <a:pt x="141" y="115"/>
                    <a:pt x="138" y="115"/>
                    <a:pt x="137" y="115"/>
                  </a:cubicBezTo>
                  <a:cubicBezTo>
                    <a:pt x="136" y="115"/>
                    <a:pt x="135" y="115"/>
                    <a:pt x="134" y="115"/>
                  </a:cubicBezTo>
                  <a:cubicBezTo>
                    <a:pt x="133" y="114"/>
                    <a:pt x="133" y="113"/>
                    <a:pt x="133" y="112"/>
                  </a:cubicBezTo>
                  <a:cubicBezTo>
                    <a:pt x="132" y="111"/>
                    <a:pt x="133" y="111"/>
                    <a:pt x="134" y="110"/>
                  </a:cubicBezTo>
                  <a:cubicBezTo>
                    <a:pt x="135" y="109"/>
                    <a:pt x="135" y="108"/>
                    <a:pt x="136" y="108"/>
                  </a:cubicBezTo>
                  <a:cubicBezTo>
                    <a:pt x="138" y="107"/>
                    <a:pt x="140" y="108"/>
                    <a:pt x="141" y="108"/>
                  </a:cubicBezTo>
                  <a:cubicBezTo>
                    <a:pt x="143" y="107"/>
                    <a:pt x="142" y="104"/>
                    <a:pt x="141" y="103"/>
                  </a:cubicBezTo>
                  <a:cubicBezTo>
                    <a:pt x="140" y="102"/>
                    <a:pt x="139" y="101"/>
                    <a:pt x="139" y="101"/>
                  </a:cubicBezTo>
                  <a:cubicBezTo>
                    <a:pt x="138" y="100"/>
                    <a:pt x="136" y="100"/>
                    <a:pt x="135" y="99"/>
                  </a:cubicBezTo>
                  <a:cubicBezTo>
                    <a:pt x="134" y="98"/>
                    <a:pt x="133" y="95"/>
                    <a:pt x="134" y="94"/>
                  </a:cubicBezTo>
                  <a:cubicBezTo>
                    <a:pt x="134" y="93"/>
                    <a:pt x="135" y="93"/>
                    <a:pt x="136" y="92"/>
                  </a:cubicBezTo>
                  <a:cubicBezTo>
                    <a:pt x="136" y="92"/>
                    <a:pt x="136" y="92"/>
                    <a:pt x="136" y="91"/>
                  </a:cubicBezTo>
                  <a:cubicBezTo>
                    <a:pt x="137" y="91"/>
                    <a:pt x="137" y="90"/>
                    <a:pt x="137" y="90"/>
                  </a:cubicBezTo>
                  <a:cubicBezTo>
                    <a:pt x="137" y="88"/>
                    <a:pt x="138" y="88"/>
                    <a:pt x="139" y="87"/>
                  </a:cubicBezTo>
                  <a:cubicBezTo>
                    <a:pt x="140" y="86"/>
                    <a:pt x="141" y="85"/>
                    <a:pt x="141" y="84"/>
                  </a:cubicBezTo>
                  <a:cubicBezTo>
                    <a:pt x="141" y="83"/>
                    <a:pt x="140" y="83"/>
                    <a:pt x="139" y="82"/>
                  </a:cubicBezTo>
                  <a:cubicBezTo>
                    <a:pt x="138" y="81"/>
                    <a:pt x="138" y="80"/>
                    <a:pt x="138" y="79"/>
                  </a:cubicBezTo>
                  <a:cubicBezTo>
                    <a:pt x="139" y="78"/>
                    <a:pt x="140" y="78"/>
                    <a:pt x="139" y="77"/>
                  </a:cubicBezTo>
                  <a:cubicBezTo>
                    <a:pt x="139" y="76"/>
                    <a:pt x="138" y="76"/>
                    <a:pt x="137" y="76"/>
                  </a:cubicBezTo>
                  <a:cubicBezTo>
                    <a:pt x="137" y="75"/>
                    <a:pt x="137" y="75"/>
                    <a:pt x="136" y="74"/>
                  </a:cubicBezTo>
                  <a:cubicBezTo>
                    <a:pt x="135" y="73"/>
                    <a:pt x="134" y="73"/>
                    <a:pt x="133" y="73"/>
                  </a:cubicBezTo>
                  <a:cubicBezTo>
                    <a:pt x="126" y="73"/>
                    <a:pt x="120" y="73"/>
                    <a:pt x="114" y="71"/>
                  </a:cubicBezTo>
                  <a:cubicBezTo>
                    <a:pt x="112" y="70"/>
                    <a:pt x="111" y="69"/>
                    <a:pt x="110" y="68"/>
                  </a:cubicBezTo>
                  <a:cubicBezTo>
                    <a:pt x="110" y="67"/>
                    <a:pt x="110" y="66"/>
                    <a:pt x="110" y="65"/>
                  </a:cubicBezTo>
                  <a:cubicBezTo>
                    <a:pt x="110" y="62"/>
                    <a:pt x="110" y="62"/>
                    <a:pt x="107" y="61"/>
                  </a:cubicBezTo>
                  <a:cubicBezTo>
                    <a:pt x="105" y="61"/>
                    <a:pt x="104" y="61"/>
                    <a:pt x="104" y="59"/>
                  </a:cubicBezTo>
                  <a:cubicBezTo>
                    <a:pt x="103" y="58"/>
                    <a:pt x="103" y="57"/>
                    <a:pt x="103" y="56"/>
                  </a:cubicBezTo>
                  <a:cubicBezTo>
                    <a:pt x="104" y="55"/>
                    <a:pt x="107" y="53"/>
                    <a:pt x="106" y="52"/>
                  </a:cubicBezTo>
                  <a:cubicBezTo>
                    <a:pt x="104" y="52"/>
                    <a:pt x="103" y="48"/>
                    <a:pt x="104" y="46"/>
                  </a:cubicBezTo>
                  <a:cubicBezTo>
                    <a:pt x="104" y="45"/>
                    <a:pt x="105" y="45"/>
                    <a:pt x="105" y="44"/>
                  </a:cubicBezTo>
                  <a:cubicBezTo>
                    <a:pt x="105" y="43"/>
                    <a:pt x="105" y="41"/>
                    <a:pt x="105" y="40"/>
                  </a:cubicBezTo>
                  <a:cubicBezTo>
                    <a:pt x="105" y="38"/>
                    <a:pt x="106" y="35"/>
                    <a:pt x="105" y="33"/>
                  </a:cubicBezTo>
                  <a:cubicBezTo>
                    <a:pt x="104" y="32"/>
                    <a:pt x="103" y="32"/>
                    <a:pt x="102" y="32"/>
                  </a:cubicBezTo>
                  <a:cubicBezTo>
                    <a:pt x="101" y="32"/>
                    <a:pt x="100" y="31"/>
                    <a:pt x="100" y="32"/>
                  </a:cubicBezTo>
                  <a:cubicBezTo>
                    <a:pt x="99" y="32"/>
                    <a:pt x="99" y="33"/>
                    <a:pt x="98" y="33"/>
                  </a:cubicBezTo>
                  <a:cubicBezTo>
                    <a:pt x="97" y="33"/>
                    <a:pt x="96" y="31"/>
                    <a:pt x="96" y="30"/>
                  </a:cubicBezTo>
                  <a:cubicBezTo>
                    <a:pt x="96" y="30"/>
                    <a:pt x="95" y="29"/>
                    <a:pt x="95" y="29"/>
                  </a:cubicBezTo>
                  <a:cubicBezTo>
                    <a:pt x="94" y="28"/>
                    <a:pt x="95" y="28"/>
                    <a:pt x="94" y="27"/>
                  </a:cubicBezTo>
                  <a:cubicBezTo>
                    <a:pt x="94" y="26"/>
                    <a:pt x="93" y="25"/>
                    <a:pt x="92" y="25"/>
                  </a:cubicBezTo>
                  <a:cubicBezTo>
                    <a:pt x="90" y="24"/>
                    <a:pt x="90" y="25"/>
                    <a:pt x="90" y="23"/>
                  </a:cubicBezTo>
                  <a:cubicBezTo>
                    <a:pt x="89" y="20"/>
                    <a:pt x="86" y="20"/>
                    <a:pt x="84" y="19"/>
                  </a:cubicBezTo>
                  <a:cubicBezTo>
                    <a:pt x="83" y="19"/>
                    <a:pt x="82" y="19"/>
                    <a:pt x="82" y="18"/>
                  </a:cubicBezTo>
                  <a:cubicBezTo>
                    <a:pt x="80" y="16"/>
                    <a:pt x="81" y="14"/>
                    <a:pt x="81" y="12"/>
                  </a:cubicBezTo>
                  <a:cubicBezTo>
                    <a:pt x="76" y="3"/>
                    <a:pt x="76" y="3"/>
                    <a:pt x="76" y="3"/>
                  </a:cubicBezTo>
                  <a:cubicBezTo>
                    <a:pt x="75" y="3"/>
                    <a:pt x="75" y="3"/>
                    <a:pt x="74" y="3"/>
                  </a:cubicBezTo>
                  <a:cubicBezTo>
                    <a:pt x="71" y="3"/>
                    <a:pt x="68" y="1"/>
                    <a:pt x="65" y="1"/>
                  </a:cubicBezTo>
                  <a:cubicBezTo>
                    <a:pt x="61" y="1"/>
                    <a:pt x="59" y="2"/>
                    <a:pt x="56" y="3"/>
                  </a:cubicBezTo>
                  <a:cubicBezTo>
                    <a:pt x="53" y="3"/>
                    <a:pt x="50" y="3"/>
                    <a:pt x="46" y="2"/>
                  </a:cubicBezTo>
                  <a:cubicBezTo>
                    <a:pt x="45" y="2"/>
                    <a:pt x="45" y="1"/>
                    <a:pt x="44" y="0"/>
                  </a:cubicBezTo>
                  <a:cubicBezTo>
                    <a:pt x="43" y="0"/>
                    <a:pt x="41" y="1"/>
                    <a:pt x="40" y="1"/>
                  </a:cubicBezTo>
                  <a:cubicBezTo>
                    <a:pt x="38" y="1"/>
                    <a:pt x="37" y="1"/>
                    <a:pt x="36" y="2"/>
                  </a:cubicBezTo>
                  <a:cubicBezTo>
                    <a:pt x="35" y="2"/>
                    <a:pt x="35" y="3"/>
                    <a:pt x="34" y="3"/>
                  </a:cubicBezTo>
                  <a:cubicBezTo>
                    <a:pt x="34" y="4"/>
                    <a:pt x="34" y="4"/>
                    <a:pt x="33" y="4"/>
                  </a:cubicBezTo>
                  <a:cubicBezTo>
                    <a:pt x="33" y="4"/>
                    <a:pt x="33" y="5"/>
                    <a:pt x="33" y="5"/>
                  </a:cubicBezTo>
                  <a:cubicBezTo>
                    <a:pt x="31" y="7"/>
                    <a:pt x="28" y="7"/>
                    <a:pt x="26" y="8"/>
                  </a:cubicBezTo>
                  <a:cubicBezTo>
                    <a:pt x="25" y="9"/>
                    <a:pt x="24" y="10"/>
                    <a:pt x="23" y="11"/>
                  </a:cubicBezTo>
                  <a:cubicBezTo>
                    <a:pt x="23" y="13"/>
                    <a:pt x="23" y="13"/>
                    <a:pt x="23" y="14"/>
                  </a:cubicBezTo>
                  <a:cubicBezTo>
                    <a:pt x="22" y="16"/>
                    <a:pt x="20" y="17"/>
                    <a:pt x="18" y="16"/>
                  </a:cubicBezTo>
                  <a:cubicBezTo>
                    <a:pt x="16" y="15"/>
                    <a:pt x="15" y="13"/>
                    <a:pt x="14" y="11"/>
                  </a:cubicBezTo>
                  <a:cubicBezTo>
                    <a:pt x="13" y="11"/>
                    <a:pt x="12" y="10"/>
                    <a:pt x="12" y="9"/>
                  </a:cubicBezTo>
                  <a:cubicBezTo>
                    <a:pt x="9" y="11"/>
                    <a:pt x="7" y="15"/>
                    <a:pt x="6" y="18"/>
                  </a:cubicBezTo>
                  <a:cubicBezTo>
                    <a:pt x="4" y="19"/>
                    <a:pt x="1" y="18"/>
                    <a:pt x="0" y="19"/>
                  </a:cubicBezTo>
                  <a:cubicBezTo>
                    <a:pt x="0" y="18"/>
                    <a:pt x="0" y="18"/>
                    <a:pt x="0" y="18"/>
                  </a:cubicBezTo>
                  <a:cubicBezTo>
                    <a:pt x="0" y="20"/>
                    <a:pt x="0" y="22"/>
                    <a:pt x="0" y="24"/>
                  </a:cubicBezTo>
                  <a:cubicBezTo>
                    <a:pt x="0" y="26"/>
                    <a:pt x="0" y="27"/>
                    <a:pt x="0" y="28"/>
                  </a:cubicBezTo>
                  <a:cubicBezTo>
                    <a:pt x="1" y="29"/>
                    <a:pt x="1" y="30"/>
                    <a:pt x="1" y="30"/>
                  </a:cubicBezTo>
                  <a:cubicBezTo>
                    <a:pt x="1" y="30"/>
                    <a:pt x="2" y="30"/>
                    <a:pt x="2" y="31"/>
                  </a:cubicBezTo>
                  <a:cubicBezTo>
                    <a:pt x="2" y="31"/>
                    <a:pt x="2" y="32"/>
                    <a:pt x="2" y="32"/>
                  </a:cubicBezTo>
                  <a:cubicBezTo>
                    <a:pt x="2" y="33"/>
                    <a:pt x="2" y="35"/>
                    <a:pt x="2" y="36"/>
                  </a:cubicBezTo>
                  <a:cubicBezTo>
                    <a:pt x="2" y="38"/>
                    <a:pt x="4" y="38"/>
                    <a:pt x="4" y="40"/>
                  </a:cubicBezTo>
                  <a:cubicBezTo>
                    <a:pt x="4" y="41"/>
                    <a:pt x="3" y="41"/>
                    <a:pt x="3" y="42"/>
                  </a:cubicBezTo>
                  <a:cubicBezTo>
                    <a:pt x="3" y="43"/>
                    <a:pt x="2" y="43"/>
                    <a:pt x="2" y="44"/>
                  </a:cubicBezTo>
                  <a:cubicBezTo>
                    <a:pt x="2" y="46"/>
                    <a:pt x="2" y="47"/>
                    <a:pt x="2" y="48"/>
                  </a:cubicBezTo>
                  <a:cubicBezTo>
                    <a:pt x="4" y="49"/>
                    <a:pt x="4" y="48"/>
                    <a:pt x="5" y="50"/>
                  </a:cubicBezTo>
                  <a:cubicBezTo>
                    <a:pt x="6" y="50"/>
                    <a:pt x="6" y="50"/>
                    <a:pt x="6" y="51"/>
                  </a:cubicBezTo>
                  <a:cubicBezTo>
                    <a:pt x="7" y="52"/>
                    <a:pt x="8" y="53"/>
                    <a:pt x="7" y="55"/>
                  </a:cubicBezTo>
                  <a:cubicBezTo>
                    <a:pt x="7" y="55"/>
                    <a:pt x="6" y="55"/>
                    <a:pt x="6" y="56"/>
                  </a:cubicBezTo>
                  <a:cubicBezTo>
                    <a:pt x="6" y="57"/>
                    <a:pt x="7" y="57"/>
                    <a:pt x="8" y="58"/>
                  </a:cubicBezTo>
                  <a:cubicBezTo>
                    <a:pt x="8" y="61"/>
                    <a:pt x="4" y="62"/>
                    <a:pt x="6" y="64"/>
                  </a:cubicBezTo>
                  <a:cubicBezTo>
                    <a:pt x="6" y="65"/>
                    <a:pt x="7" y="66"/>
                    <a:pt x="8" y="66"/>
                  </a:cubicBezTo>
                  <a:cubicBezTo>
                    <a:pt x="10" y="67"/>
                    <a:pt x="13" y="69"/>
                    <a:pt x="17" y="70"/>
                  </a:cubicBezTo>
                  <a:cubicBezTo>
                    <a:pt x="19" y="70"/>
                    <a:pt x="19" y="70"/>
                    <a:pt x="21" y="72"/>
                  </a:cubicBezTo>
                  <a:cubicBezTo>
                    <a:pt x="22" y="73"/>
                    <a:pt x="23" y="75"/>
                    <a:pt x="24" y="76"/>
                  </a:cubicBezTo>
                  <a:cubicBezTo>
                    <a:pt x="25" y="77"/>
                    <a:pt x="26" y="77"/>
                    <a:pt x="26" y="78"/>
                  </a:cubicBezTo>
                  <a:cubicBezTo>
                    <a:pt x="28" y="82"/>
                    <a:pt x="21" y="82"/>
                    <a:pt x="19" y="82"/>
                  </a:cubicBezTo>
                  <a:cubicBezTo>
                    <a:pt x="17" y="83"/>
                    <a:pt x="13" y="84"/>
                    <a:pt x="12" y="86"/>
                  </a:cubicBezTo>
                  <a:cubicBezTo>
                    <a:pt x="11" y="87"/>
                    <a:pt x="12" y="88"/>
                    <a:pt x="12" y="89"/>
                  </a:cubicBezTo>
                  <a:cubicBezTo>
                    <a:pt x="12" y="90"/>
                    <a:pt x="10" y="91"/>
                    <a:pt x="10" y="92"/>
                  </a:cubicBezTo>
                  <a:cubicBezTo>
                    <a:pt x="7" y="94"/>
                    <a:pt x="10" y="96"/>
                    <a:pt x="11" y="99"/>
                  </a:cubicBezTo>
                  <a:cubicBezTo>
                    <a:pt x="11" y="99"/>
                    <a:pt x="11" y="99"/>
                    <a:pt x="11" y="99"/>
                  </a:cubicBezTo>
                  <a:cubicBezTo>
                    <a:pt x="18" y="104"/>
                    <a:pt x="22" y="109"/>
                    <a:pt x="23" y="112"/>
                  </a:cubicBezTo>
                  <a:cubicBezTo>
                    <a:pt x="21" y="120"/>
                    <a:pt x="21" y="120"/>
                    <a:pt x="21" y="120"/>
                  </a:cubicBezTo>
                  <a:cubicBezTo>
                    <a:pt x="17" y="124"/>
                    <a:pt x="14" y="129"/>
                    <a:pt x="13" y="135"/>
                  </a:cubicBezTo>
                  <a:cubicBezTo>
                    <a:pt x="12" y="136"/>
                    <a:pt x="12" y="136"/>
                    <a:pt x="12" y="137"/>
                  </a:cubicBezTo>
                  <a:cubicBezTo>
                    <a:pt x="11" y="138"/>
                    <a:pt x="11" y="138"/>
                    <a:pt x="11" y="139"/>
                  </a:cubicBezTo>
                  <a:cubicBezTo>
                    <a:pt x="11" y="139"/>
                    <a:pt x="11" y="140"/>
                    <a:pt x="11" y="141"/>
                  </a:cubicBezTo>
                  <a:cubicBezTo>
                    <a:pt x="11" y="141"/>
                    <a:pt x="11" y="142"/>
                    <a:pt x="11" y="142"/>
                  </a:cubicBezTo>
                  <a:cubicBezTo>
                    <a:pt x="11" y="143"/>
                    <a:pt x="12" y="143"/>
                    <a:pt x="13" y="144"/>
                  </a:cubicBezTo>
                  <a:cubicBezTo>
                    <a:pt x="13" y="144"/>
                    <a:pt x="12" y="145"/>
                    <a:pt x="13" y="145"/>
                  </a:cubicBezTo>
                  <a:cubicBezTo>
                    <a:pt x="14" y="145"/>
                    <a:pt x="14" y="146"/>
                    <a:pt x="15" y="146"/>
                  </a:cubicBezTo>
                  <a:cubicBezTo>
                    <a:pt x="16" y="146"/>
                    <a:pt x="18" y="147"/>
                    <a:pt x="19" y="147"/>
                  </a:cubicBezTo>
                  <a:cubicBezTo>
                    <a:pt x="21" y="147"/>
                    <a:pt x="24" y="146"/>
                    <a:pt x="25" y="148"/>
                  </a:cubicBezTo>
                  <a:cubicBezTo>
                    <a:pt x="25" y="149"/>
                    <a:pt x="24" y="150"/>
                    <a:pt x="24" y="151"/>
                  </a:cubicBezTo>
                  <a:cubicBezTo>
                    <a:pt x="24" y="152"/>
                    <a:pt x="24" y="152"/>
                    <a:pt x="24" y="153"/>
                  </a:cubicBezTo>
                  <a:cubicBezTo>
                    <a:pt x="23" y="153"/>
                    <a:pt x="23" y="153"/>
                    <a:pt x="23" y="154"/>
                  </a:cubicBezTo>
                  <a:cubicBezTo>
                    <a:pt x="23" y="154"/>
                    <a:pt x="22" y="154"/>
                    <a:pt x="21" y="154"/>
                  </a:cubicBezTo>
                  <a:cubicBezTo>
                    <a:pt x="20" y="155"/>
                    <a:pt x="20" y="157"/>
                    <a:pt x="20" y="158"/>
                  </a:cubicBezTo>
                  <a:cubicBezTo>
                    <a:pt x="20" y="159"/>
                    <a:pt x="21" y="160"/>
                    <a:pt x="22" y="161"/>
                  </a:cubicBezTo>
                  <a:cubicBezTo>
                    <a:pt x="23" y="162"/>
                    <a:pt x="23" y="163"/>
                    <a:pt x="24" y="164"/>
                  </a:cubicBezTo>
                  <a:cubicBezTo>
                    <a:pt x="24" y="164"/>
                    <a:pt x="24" y="164"/>
                    <a:pt x="24" y="165"/>
                  </a:cubicBezTo>
                  <a:cubicBezTo>
                    <a:pt x="24" y="164"/>
                    <a:pt x="25" y="165"/>
                    <a:pt x="25" y="165"/>
                  </a:cubicBezTo>
                  <a:cubicBezTo>
                    <a:pt x="26" y="166"/>
                    <a:pt x="27" y="167"/>
                    <a:pt x="28" y="167"/>
                  </a:cubicBezTo>
                  <a:cubicBezTo>
                    <a:pt x="29" y="168"/>
                    <a:pt x="31" y="169"/>
                    <a:pt x="32" y="169"/>
                  </a:cubicBezTo>
                  <a:cubicBezTo>
                    <a:pt x="33" y="169"/>
                    <a:pt x="36" y="170"/>
                    <a:pt x="36" y="171"/>
                  </a:cubicBezTo>
                  <a:cubicBezTo>
                    <a:pt x="36" y="171"/>
                    <a:pt x="36" y="173"/>
                    <a:pt x="36" y="173"/>
                  </a:cubicBezTo>
                  <a:cubicBezTo>
                    <a:pt x="36" y="174"/>
                    <a:pt x="36" y="175"/>
                    <a:pt x="36" y="175"/>
                  </a:cubicBezTo>
                  <a:cubicBezTo>
                    <a:pt x="36" y="176"/>
                    <a:pt x="36" y="176"/>
                    <a:pt x="35" y="177"/>
                  </a:cubicBezTo>
                  <a:cubicBezTo>
                    <a:pt x="34" y="178"/>
                    <a:pt x="34" y="178"/>
                    <a:pt x="33" y="179"/>
                  </a:cubicBezTo>
                  <a:cubicBezTo>
                    <a:pt x="32" y="180"/>
                    <a:pt x="29" y="180"/>
                    <a:pt x="27" y="180"/>
                  </a:cubicBezTo>
                  <a:cubicBezTo>
                    <a:pt x="24" y="180"/>
                    <a:pt x="20" y="180"/>
                    <a:pt x="18" y="178"/>
                  </a:cubicBezTo>
                  <a:cubicBezTo>
                    <a:pt x="17" y="178"/>
                    <a:pt x="16" y="177"/>
                    <a:pt x="15" y="176"/>
                  </a:cubicBezTo>
                  <a:cubicBezTo>
                    <a:pt x="14" y="177"/>
                    <a:pt x="13" y="180"/>
                    <a:pt x="14" y="181"/>
                  </a:cubicBezTo>
                  <a:cubicBezTo>
                    <a:pt x="14" y="182"/>
                    <a:pt x="15" y="183"/>
                    <a:pt x="16" y="183"/>
                  </a:cubicBezTo>
                  <a:cubicBezTo>
                    <a:pt x="18" y="184"/>
                    <a:pt x="18" y="183"/>
                    <a:pt x="19" y="185"/>
                  </a:cubicBezTo>
                  <a:cubicBezTo>
                    <a:pt x="20" y="186"/>
                    <a:pt x="20" y="187"/>
                    <a:pt x="21" y="188"/>
                  </a:cubicBezTo>
                  <a:cubicBezTo>
                    <a:pt x="22" y="191"/>
                    <a:pt x="24" y="193"/>
                    <a:pt x="26" y="196"/>
                  </a:cubicBezTo>
                  <a:cubicBezTo>
                    <a:pt x="27" y="198"/>
                    <a:pt x="28" y="199"/>
                    <a:pt x="28" y="201"/>
                  </a:cubicBezTo>
                  <a:cubicBezTo>
                    <a:pt x="28" y="201"/>
                    <a:pt x="28" y="202"/>
                    <a:pt x="28" y="202"/>
                  </a:cubicBezTo>
                  <a:cubicBezTo>
                    <a:pt x="28" y="203"/>
                    <a:pt x="29" y="203"/>
                    <a:pt x="29" y="204"/>
                  </a:cubicBezTo>
                  <a:cubicBezTo>
                    <a:pt x="29" y="205"/>
                    <a:pt x="28" y="206"/>
                    <a:pt x="28" y="208"/>
                  </a:cubicBezTo>
                  <a:cubicBezTo>
                    <a:pt x="28" y="209"/>
                    <a:pt x="28" y="210"/>
                    <a:pt x="28" y="211"/>
                  </a:cubicBezTo>
                  <a:cubicBezTo>
                    <a:pt x="27" y="212"/>
                    <a:pt x="26" y="212"/>
                    <a:pt x="26" y="213"/>
                  </a:cubicBezTo>
                  <a:cubicBezTo>
                    <a:pt x="25" y="214"/>
                    <a:pt x="26" y="214"/>
                    <a:pt x="25" y="214"/>
                  </a:cubicBezTo>
                  <a:cubicBezTo>
                    <a:pt x="24" y="215"/>
                    <a:pt x="24" y="214"/>
                    <a:pt x="23" y="214"/>
                  </a:cubicBezTo>
                  <a:cubicBezTo>
                    <a:pt x="23" y="212"/>
                    <a:pt x="22" y="211"/>
                    <a:pt x="21" y="210"/>
                  </a:cubicBezTo>
                  <a:cubicBezTo>
                    <a:pt x="20" y="209"/>
                    <a:pt x="20" y="207"/>
                    <a:pt x="20" y="207"/>
                  </a:cubicBezTo>
                  <a:cubicBezTo>
                    <a:pt x="19" y="206"/>
                    <a:pt x="17" y="208"/>
                    <a:pt x="16" y="209"/>
                  </a:cubicBezTo>
                  <a:cubicBezTo>
                    <a:pt x="16" y="209"/>
                    <a:pt x="16" y="210"/>
                    <a:pt x="15" y="210"/>
                  </a:cubicBezTo>
                  <a:cubicBezTo>
                    <a:pt x="14" y="211"/>
                    <a:pt x="13" y="211"/>
                    <a:pt x="13" y="212"/>
                  </a:cubicBezTo>
                  <a:cubicBezTo>
                    <a:pt x="13" y="213"/>
                    <a:pt x="13" y="214"/>
                    <a:pt x="12" y="214"/>
                  </a:cubicBezTo>
                  <a:cubicBezTo>
                    <a:pt x="12" y="214"/>
                    <a:pt x="12" y="214"/>
                    <a:pt x="12" y="214"/>
                  </a:cubicBezTo>
                  <a:cubicBezTo>
                    <a:pt x="12" y="215"/>
                    <a:pt x="13" y="216"/>
                    <a:pt x="14" y="217"/>
                  </a:cubicBezTo>
                  <a:cubicBezTo>
                    <a:pt x="14" y="218"/>
                    <a:pt x="14" y="219"/>
                    <a:pt x="16" y="219"/>
                  </a:cubicBezTo>
                  <a:cubicBezTo>
                    <a:pt x="17" y="220"/>
                    <a:pt x="17" y="220"/>
                    <a:pt x="18" y="221"/>
                  </a:cubicBezTo>
                  <a:cubicBezTo>
                    <a:pt x="19" y="222"/>
                    <a:pt x="20" y="222"/>
                    <a:pt x="22" y="223"/>
                  </a:cubicBezTo>
                  <a:cubicBezTo>
                    <a:pt x="23" y="223"/>
                    <a:pt x="23" y="224"/>
                    <a:pt x="24" y="225"/>
                  </a:cubicBezTo>
                  <a:cubicBezTo>
                    <a:pt x="25" y="228"/>
                    <a:pt x="27" y="229"/>
                    <a:pt x="29" y="231"/>
                  </a:cubicBezTo>
                  <a:cubicBezTo>
                    <a:pt x="30" y="232"/>
                    <a:pt x="31" y="233"/>
                    <a:pt x="32" y="234"/>
                  </a:cubicBezTo>
                  <a:cubicBezTo>
                    <a:pt x="30" y="234"/>
                    <a:pt x="30" y="234"/>
                    <a:pt x="30" y="234"/>
                  </a:cubicBezTo>
                  <a:cubicBezTo>
                    <a:pt x="30" y="236"/>
                    <a:pt x="32" y="238"/>
                    <a:pt x="34" y="239"/>
                  </a:cubicBezTo>
                  <a:cubicBezTo>
                    <a:pt x="35" y="240"/>
                    <a:pt x="36" y="240"/>
                    <a:pt x="36" y="241"/>
                  </a:cubicBezTo>
                  <a:cubicBezTo>
                    <a:pt x="37" y="241"/>
                    <a:pt x="37" y="242"/>
                    <a:pt x="38" y="242"/>
                  </a:cubicBezTo>
                  <a:cubicBezTo>
                    <a:pt x="39" y="242"/>
                    <a:pt x="39" y="242"/>
                    <a:pt x="40" y="242"/>
                  </a:cubicBezTo>
                  <a:cubicBezTo>
                    <a:pt x="40" y="243"/>
                    <a:pt x="40" y="243"/>
                    <a:pt x="40" y="244"/>
                  </a:cubicBezTo>
                  <a:cubicBezTo>
                    <a:pt x="41" y="244"/>
                    <a:pt x="41" y="245"/>
                    <a:pt x="42" y="245"/>
                  </a:cubicBezTo>
                  <a:cubicBezTo>
                    <a:pt x="43" y="246"/>
                    <a:pt x="44" y="247"/>
                    <a:pt x="45" y="247"/>
                  </a:cubicBezTo>
                  <a:cubicBezTo>
                    <a:pt x="47" y="248"/>
                    <a:pt x="49" y="247"/>
                    <a:pt x="51" y="247"/>
                  </a:cubicBezTo>
                  <a:cubicBezTo>
                    <a:pt x="52" y="247"/>
                    <a:pt x="53" y="247"/>
                    <a:pt x="54" y="249"/>
                  </a:cubicBezTo>
                  <a:cubicBezTo>
                    <a:pt x="54" y="250"/>
                    <a:pt x="54" y="251"/>
                    <a:pt x="56" y="251"/>
                  </a:cubicBezTo>
                  <a:cubicBezTo>
                    <a:pt x="56" y="252"/>
                    <a:pt x="57" y="252"/>
                    <a:pt x="57" y="253"/>
                  </a:cubicBezTo>
                  <a:cubicBezTo>
                    <a:pt x="58" y="253"/>
                    <a:pt x="58" y="254"/>
                    <a:pt x="59" y="254"/>
                  </a:cubicBezTo>
                  <a:cubicBezTo>
                    <a:pt x="59" y="255"/>
                    <a:pt x="59" y="255"/>
                    <a:pt x="59" y="256"/>
                  </a:cubicBezTo>
                  <a:cubicBezTo>
                    <a:pt x="59" y="257"/>
                    <a:pt x="59" y="257"/>
                    <a:pt x="60" y="258"/>
                  </a:cubicBezTo>
                  <a:cubicBezTo>
                    <a:pt x="60" y="259"/>
                    <a:pt x="64" y="258"/>
                    <a:pt x="65" y="258"/>
                  </a:cubicBezTo>
                  <a:cubicBezTo>
                    <a:pt x="66" y="258"/>
                    <a:pt x="68" y="257"/>
                    <a:pt x="69" y="258"/>
                  </a:cubicBezTo>
                  <a:cubicBezTo>
                    <a:pt x="70" y="258"/>
                    <a:pt x="69" y="260"/>
                    <a:pt x="70" y="260"/>
                  </a:cubicBezTo>
                  <a:cubicBezTo>
                    <a:pt x="70" y="261"/>
                    <a:pt x="70" y="262"/>
                    <a:pt x="71" y="262"/>
                  </a:cubicBezTo>
                  <a:cubicBezTo>
                    <a:pt x="72" y="263"/>
                    <a:pt x="74" y="266"/>
                    <a:pt x="73" y="268"/>
                  </a:cubicBezTo>
                  <a:cubicBezTo>
                    <a:pt x="73" y="269"/>
                    <a:pt x="73" y="269"/>
                    <a:pt x="72" y="270"/>
                  </a:cubicBezTo>
                  <a:cubicBezTo>
                    <a:pt x="72" y="270"/>
                    <a:pt x="72" y="270"/>
                    <a:pt x="72" y="270"/>
                  </a:cubicBezTo>
                  <a:cubicBezTo>
                    <a:pt x="73" y="270"/>
                    <a:pt x="75" y="271"/>
                    <a:pt x="75" y="270"/>
                  </a:cubicBezTo>
                  <a:cubicBezTo>
                    <a:pt x="76" y="270"/>
                    <a:pt x="77" y="269"/>
                    <a:pt x="77" y="268"/>
                  </a:cubicBezTo>
                  <a:cubicBezTo>
                    <a:pt x="78" y="268"/>
                    <a:pt x="78" y="267"/>
                    <a:pt x="79" y="266"/>
                  </a:cubicBezTo>
                  <a:cubicBezTo>
                    <a:pt x="80" y="265"/>
                    <a:pt x="81" y="266"/>
                    <a:pt x="82" y="264"/>
                  </a:cubicBezTo>
                  <a:cubicBezTo>
                    <a:pt x="82" y="263"/>
                    <a:pt x="82" y="262"/>
                    <a:pt x="82" y="262"/>
                  </a:cubicBezTo>
                  <a:cubicBezTo>
                    <a:pt x="82" y="259"/>
                    <a:pt x="84" y="258"/>
                    <a:pt x="86" y="257"/>
                  </a:cubicBezTo>
                  <a:cubicBezTo>
                    <a:pt x="86" y="256"/>
                    <a:pt x="87" y="256"/>
                    <a:pt x="88" y="256"/>
                  </a:cubicBezTo>
                  <a:cubicBezTo>
                    <a:pt x="88" y="256"/>
                    <a:pt x="88" y="255"/>
                    <a:pt x="88" y="255"/>
                  </a:cubicBezTo>
                  <a:cubicBezTo>
                    <a:pt x="88" y="254"/>
                    <a:pt x="89" y="253"/>
                    <a:pt x="90" y="252"/>
                  </a:cubicBezTo>
                  <a:cubicBezTo>
                    <a:pt x="91" y="251"/>
                    <a:pt x="92" y="251"/>
                    <a:pt x="93" y="249"/>
                  </a:cubicBezTo>
                  <a:cubicBezTo>
                    <a:pt x="93" y="248"/>
                    <a:pt x="93" y="246"/>
                    <a:pt x="93" y="244"/>
                  </a:cubicBezTo>
                  <a:cubicBezTo>
                    <a:pt x="93" y="241"/>
                    <a:pt x="93" y="239"/>
                    <a:pt x="95" y="236"/>
                  </a:cubicBezTo>
                  <a:cubicBezTo>
                    <a:pt x="96" y="235"/>
                    <a:pt x="97" y="232"/>
                    <a:pt x="98" y="234"/>
                  </a:cubicBezTo>
                  <a:cubicBezTo>
                    <a:pt x="99" y="236"/>
                    <a:pt x="98" y="236"/>
                    <a:pt x="97" y="236"/>
                  </a:cubicBezTo>
                  <a:cubicBezTo>
                    <a:pt x="96" y="237"/>
                    <a:pt x="96" y="236"/>
                    <a:pt x="96" y="238"/>
                  </a:cubicBezTo>
                  <a:cubicBezTo>
                    <a:pt x="96" y="241"/>
                    <a:pt x="99" y="244"/>
                    <a:pt x="100" y="247"/>
                  </a:cubicBezTo>
                  <a:cubicBezTo>
                    <a:pt x="102" y="247"/>
                    <a:pt x="103" y="245"/>
                    <a:pt x="105" y="245"/>
                  </a:cubicBezTo>
                  <a:cubicBezTo>
                    <a:pt x="106" y="244"/>
                    <a:pt x="107" y="244"/>
                    <a:pt x="107" y="243"/>
                  </a:cubicBezTo>
                  <a:cubicBezTo>
                    <a:pt x="108" y="242"/>
                    <a:pt x="107" y="241"/>
                    <a:pt x="108" y="241"/>
                  </a:cubicBezTo>
                  <a:cubicBezTo>
                    <a:pt x="108" y="240"/>
                    <a:pt x="110" y="240"/>
                    <a:pt x="111" y="240"/>
                  </a:cubicBezTo>
                  <a:cubicBezTo>
                    <a:pt x="113" y="242"/>
                    <a:pt x="112" y="243"/>
                    <a:pt x="112" y="245"/>
                  </a:cubicBezTo>
                  <a:cubicBezTo>
                    <a:pt x="115" y="250"/>
                    <a:pt x="115" y="250"/>
                    <a:pt x="115" y="250"/>
                  </a:cubicBezTo>
                  <a:cubicBezTo>
                    <a:pt x="115" y="252"/>
                    <a:pt x="116" y="253"/>
                    <a:pt x="117" y="255"/>
                  </a:cubicBezTo>
                  <a:cubicBezTo>
                    <a:pt x="117" y="257"/>
                    <a:pt x="116" y="258"/>
                    <a:pt x="118" y="260"/>
                  </a:cubicBezTo>
                  <a:cubicBezTo>
                    <a:pt x="119" y="261"/>
                    <a:pt x="122" y="261"/>
                    <a:pt x="124" y="263"/>
                  </a:cubicBezTo>
                  <a:cubicBezTo>
                    <a:pt x="124" y="265"/>
                    <a:pt x="124" y="265"/>
                    <a:pt x="125" y="266"/>
                  </a:cubicBezTo>
                  <a:cubicBezTo>
                    <a:pt x="126" y="267"/>
                    <a:pt x="126" y="267"/>
                    <a:pt x="127" y="268"/>
                  </a:cubicBezTo>
                  <a:cubicBezTo>
                    <a:pt x="128" y="267"/>
                    <a:pt x="130" y="267"/>
                    <a:pt x="132" y="267"/>
                  </a:cubicBezTo>
                  <a:cubicBezTo>
                    <a:pt x="132" y="269"/>
                    <a:pt x="131" y="271"/>
                    <a:pt x="131" y="272"/>
                  </a:cubicBezTo>
                  <a:cubicBezTo>
                    <a:pt x="131" y="274"/>
                    <a:pt x="131" y="276"/>
                    <a:pt x="131" y="278"/>
                  </a:cubicBezTo>
                  <a:cubicBezTo>
                    <a:pt x="134" y="278"/>
                    <a:pt x="134" y="282"/>
                    <a:pt x="136" y="282"/>
                  </a:cubicBezTo>
                  <a:cubicBezTo>
                    <a:pt x="140" y="274"/>
                    <a:pt x="143" y="288"/>
                    <a:pt x="147" y="287"/>
                  </a:cubicBezTo>
                  <a:cubicBezTo>
                    <a:pt x="148" y="287"/>
                    <a:pt x="149" y="285"/>
                    <a:pt x="150" y="286"/>
                  </a:cubicBezTo>
                  <a:cubicBezTo>
                    <a:pt x="151" y="286"/>
                    <a:pt x="152" y="287"/>
                    <a:pt x="152" y="287"/>
                  </a:cubicBezTo>
                  <a:cubicBezTo>
                    <a:pt x="153" y="288"/>
                    <a:pt x="152" y="288"/>
                    <a:pt x="151" y="289"/>
                  </a:cubicBezTo>
                  <a:cubicBezTo>
                    <a:pt x="150" y="290"/>
                    <a:pt x="150" y="291"/>
                    <a:pt x="149" y="292"/>
                  </a:cubicBezTo>
                  <a:cubicBezTo>
                    <a:pt x="148" y="293"/>
                    <a:pt x="146" y="294"/>
                    <a:pt x="146" y="296"/>
                  </a:cubicBezTo>
                  <a:cubicBezTo>
                    <a:pt x="146" y="297"/>
                    <a:pt x="147" y="300"/>
                    <a:pt x="146" y="302"/>
                  </a:cubicBezTo>
                  <a:cubicBezTo>
                    <a:pt x="146" y="302"/>
                    <a:pt x="146" y="302"/>
                    <a:pt x="146" y="302"/>
                  </a:cubicBezTo>
                  <a:cubicBezTo>
                    <a:pt x="146" y="302"/>
                    <a:pt x="145" y="304"/>
                    <a:pt x="145" y="304"/>
                  </a:cubicBezTo>
                  <a:cubicBezTo>
                    <a:pt x="144" y="304"/>
                    <a:pt x="143" y="304"/>
                    <a:pt x="143" y="305"/>
                  </a:cubicBezTo>
                  <a:cubicBezTo>
                    <a:pt x="142" y="306"/>
                    <a:pt x="142" y="307"/>
                    <a:pt x="142" y="308"/>
                  </a:cubicBezTo>
                  <a:cubicBezTo>
                    <a:pt x="142" y="308"/>
                    <a:pt x="141" y="309"/>
                    <a:pt x="140" y="309"/>
                  </a:cubicBezTo>
                  <a:cubicBezTo>
                    <a:pt x="139" y="311"/>
                    <a:pt x="135" y="313"/>
                    <a:pt x="135" y="316"/>
                  </a:cubicBezTo>
                  <a:cubicBezTo>
                    <a:pt x="136" y="317"/>
                    <a:pt x="137" y="318"/>
                    <a:pt x="137" y="319"/>
                  </a:cubicBezTo>
                  <a:cubicBezTo>
                    <a:pt x="138" y="319"/>
                    <a:pt x="138" y="319"/>
                    <a:pt x="138" y="320"/>
                  </a:cubicBezTo>
                  <a:cubicBezTo>
                    <a:pt x="138" y="320"/>
                    <a:pt x="138" y="321"/>
                    <a:pt x="138" y="321"/>
                  </a:cubicBezTo>
                  <a:cubicBezTo>
                    <a:pt x="138" y="321"/>
                    <a:pt x="138" y="321"/>
                    <a:pt x="138" y="321"/>
                  </a:cubicBezTo>
                  <a:cubicBezTo>
                    <a:pt x="140" y="322"/>
                    <a:pt x="144" y="322"/>
                    <a:pt x="146" y="321"/>
                  </a:cubicBezTo>
                  <a:cubicBezTo>
                    <a:pt x="148" y="320"/>
                    <a:pt x="148" y="320"/>
                    <a:pt x="149" y="318"/>
                  </a:cubicBezTo>
                  <a:cubicBezTo>
                    <a:pt x="149" y="318"/>
                    <a:pt x="149" y="317"/>
                    <a:pt x="150" y="316"/>
                  </a:cubicBezTo>
                  <a:cubicBezTo>
                    <a:pt x="151" y="315"/>
                    <a:pt x="153" y="315"/>
                    <a:pt x="155" y="314"/>
                  </a:cubicBezTo>
                  <a:cubicBezTo>
                    <a:pt x="157" y="313"/>
                    <a:pt x="158" y="314"/>
                    <a:pt x="159" y="316"/>
                  </a:cubicBezTo>
                  <a:cubicBezTo>
                    <a:pt x="160" y="317"/>
                    <a:pt x="159" y="317"/>
                    <a:pt x="160" y="317"/>
                  </a:cubicBezTo>
                  <a:cubicBezTo>
                    <a:pt x="161" y="318"/>
                    <a:pt x="162" y="318"/>
                    <a:pt x="163" y="319"/>
                  </a:cubicBezTo>
                  <a:cubicBezTo>
                    <a:pt x="164" y="319"/>
                    <a:pt x="163" y="320"/>
                    <a:pt x="165" y="319"/>
                  </a:cubicBezTo>
                  <a:cubicBezTo>
                    <a:pt x="165" y="319"/>
                    <a:pt x="166" y="319"/>
                    <a:pt x="167" y="318"/>
                  </a:cubicBezTo>
                  <a:cubicBezTo>
                    <a:pt x="168" y="317"/>
                    <a:pt x="168" y="315"/>
                    <a:pt x="170" y="314"/>
                  </a:cubicBezTo>
                  <a:cubicBezTo>
                    <a:pt x="171" y="313"/>
                    <a:pt x="172" y="313"/>
                    <a:pt x="174" y="312"/>
                  </a:cubicBezTo>
                  <a:cubicBezTo>
                    <a:pt x="178" y="310"/>
                    <a:pt x="181" y="314"/>
                    <a:pt x="184" y="316"/>
                  </a:cubicBezTo>
                  <a:cubicBezTo>
                    <a:pt x="186" y="317"/>
                    <a:pt x="190" y="317"/>
                    <a:pt x="193" y="315"/>
                  </a:cubicBezTo>
                  <a:cubicBezTo>
                    <a:pt x="194" y="314"/>
                    <a:pt x="195" y="312"/>
                    <a:pt x="195" y="311"/>
                  </a:cubicBezTo>
                  <a:cubicBezTo>
                    <a:pt x="195" y="309"/>
                    <a:pt x="195" y="309"/>
                    <a:pt x="194" y="307"/>
                  </a:cubicBezTo>
                  <a:cubicBezTo>
                    <a:pt x="193" y="306"/>
                    <a:pt x="193" y="304"/>
                    <a:pt x="193" y="303"/>
                  </a:cubicBezTo>
                  <a:cubicBezTo>
                    <a:pt x="192" y="301"/>
                    <a:pt x="191" y="301"/>
                    <a:pt x="190" y="299"/>
                  </a:cubicBezTo>
                  <a:cubicBezTo>
                    <a:pt x="190" y="297"/>
                    <a:pt x="190" y="298"/>
                    <a:pt x="189" y="297"/>
                  </a:cubicBezTo>
                  <a:cubicBezTo>
                    <a:pt x="188" y="296"/>
                    <a:pt x="188" y="296"/>
                    <a:pt x="187" y="295"/>
                  </a:cubicBezTo>
                  <a:cubicBezTo>
                    <a:pt x="186" y="293"/>
                    <a:pt x="186" y="293"/>
                    <a:pt x="186" y="290"/>
                  </a:cubicBezTo>
                  <a:cubicBezTo>
                    <a:pt x="186" y="288"/>
                    <a:pt x="187" y="287"/>
                    <a:pt x="187" y="285"/>
                  </a:cubicBezTo>
                  <a:cubicBezTo>
                    <a:pt x="188" y="283"/>
                    <a:pt x="189" y="281"/>
                    <a:pt x="188" y="279"/>
                  </a:cubicBezTo>
                  <a:cubicBezTo>
                    <a:pt x="188" y="278"/>
                    <a:pt x="187" y="277"/>
                    <a:pt x="187" y="276"/>
                  </a:cubicBezTo>
                  <a:cubicBezTo>
                    <a:pt x="187" y="275"/>
                    <a:pt x="187" y="273"/>
                    <a:pt x="187" y="272"/>
                  </a:cubicBezTo>
                  <a:cubicBezTo>
                    <a:pt x="188" y="271"/>
                    <a:pt x="192" y="270"/>
                    <a:pt x="193" y="270"/>
                  </a:cubicBezTo>
                  <a:cubicBezTo>
                    <a:pt x="194" y="270"/>
                    <a:pt x="195" y="270"/>
                    <a:pt x="196" y="270"/>
                  </a:cubicBezTo>
                  <a:cubicBezTo>
                    <a:pt x="197" y="270"/>
                    <a:pt x="197" y="271"/>
                    <a:pt x="198" y="271"/>
                  </a:cubicBezTo>
                  <a:cubicBezTo>
                    <a:pt x="199" y="270"/>
                    <a:pt x="199" y="270"/>
                    <a:pt x="200" y="270"/>
                  </a:cubicBezTo>
                  <a:cubicBezTo>
                    <a:pt x="201" y="269"/>
                    <a:pt x="201" y="270"/>
                    <a:pt x="202" y="269"/>
                  </a:cubicBezTo>
                  <a:cubicBezTo>
                    <a:pt x="202" y="269"/>
                    <a:pt x="204" y="268"/>
                    <a:pt x="205" y="267"/>
                  </a:cubicBezTo>
                  <a:cubicBezTo>
                    <a:pt x="205" y="267"/>
                    <a:pt x="205" y="265"/>
                    <a:pt x="205" y="264"/>
                  </a:cubicBezTo>
                  <a:cubicBezTo>
                    <a:pt x="206" y="262"/>
                    <a:pt x="206" y="260"/>
                    <a:pt x="208" y="258"/>
                  </a:cubicBezTo>
                  <a:cubicBezTo>
                    <a:pt x="210" y="256"/>
                    <a:pt x="213" y="256"/>
                    <a:pt x="214" y="254"/>
                  </a:cubicBezTo>
                  <a:cubicBezTo>
                    <a:pt x="215" y="253"/>
                    <a:pt x="218" y="251"/>
                    <a:pt x="217" y="248"/>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3" name="Freeform 30">
              <a:extLst>
                <a:ext uri="{FF2B5EF4-FFF2-40B4-BE49-F238E27FC236}">
                  <a16:creationId xmlns:a16="http://schemas.microsoft.com/office/drawing/2014/main" id="{E8C3AF93-E07E-6242-8F0C-314B5D06F1F1}"/>
                </a:ext>
              </a:extLst>
            </p:cNvPr>
            <p:cNvSpPr>
              <a:spLocks noEditPoints="1"/>
            </p:cNvSpPr>
            <p:nvPr/>
          </p:nvSpPr>
          <p:spPr bwMode="auto">
            <a:xfrm>
              <a:off x="5082982" y="5312311"/>
              <a:ext cx="112074" cy="131070"/>
            </a:xfrm>
            <a:custGeom>
              <a:avLst/>
              <a:gdLst/>
              <a:ahLst/>
              <a:cxnLst>
                <a:cxn ang="0">
                  <a:pos x="1" y="48"/>
                </a:cxn>
                <a:cxn ang="0">
                  <a:pos x="1" y="48"/>
                </a:cxn>
                <a:cxn ang="0">
                  <a:pos x="1" y="48"/>
                </a:cxn>
                <a:cxn ang="0">
                  <a:pos x="78" y="46"/>
                </a:cxn>
                <a:cxn ang="0">
                  <a:pos x="79" y="35"/>
                </a:cxn>
                <a:cxn ang="0">
                  <a:pos x="72" y="34"/>
                </a:cxn>
                <a:cxn ang="0">
                  <a:pos x="65" y="28"/>
                </a:cxn>
                <a:cxn ang="0">
                  <a:pos x="62" y="18"/>
                </a:cxn>
                <a:cxn ang="0">
                  <a:pos x="58" y="8"/>
                </a:cxn>
                <a:cxn ang="0">
                  <a:pos x="54" y="11"/>
                </a:cxn>
                <a:cxn ang="0">
                  <a:pos x="47" y="15"/>
                </a:cxn>
                <a:cxn ang="0">
                  <a:pos x="44" y="4"/>
                </a:cxn>
                <a:cxn ang="0">
                  <a:pos x="42" y="4"/>
                </a:cxn>
                <a:cxn ang="0">
                  <a:pos x="40" y="17"/>
                </a:cxn>
                <a:cxn ang="0">
                  <a:pos x="35" y="23"/>
                </a:cxn>
                <a:cxn ang="0">
                  <a:pos x="33" y="25"/>
                </a:cxn>
                <a:cxn ang="0">
                  <a:pos x="29" y="32"/>
                </a:cxn>
                <a:cxn ang="0">
                  <a:pos x="24" y="36"/>
                </a:cxn>
                <a:cxn ang="0">
                  <a:pos x="19" y="38"/>
                </a:cxn>
                <a:cxn ang="0">
                  <a:pos x="17" y="39"/>
                </a:cxn>
                <a:cxn ang="0">
                  <a:pos x="13" y="41"/>
                </a:cxn>
                <a:cxn ang="0">
                  <a:pos x="7" y="45"/>
                </a:cxn>
                <a:cxn ang="0">
                  <a:pos x="1" y="44"/>
                </a:cxn>
                <a:cxn ang="0">
                  <a:pos x="0" y="44"/>
                </a:cxn>
                <a:cxn ang="0">
                  <a:pos x="0" y="46"/>
                </a:cxn>
                <a:cxn ang="0">
                  <a:pos x="0" y="45"/>
                </a:cxn>
                <a:cxn ang="0">
                  <a:pos x="0" y="47"/>
                </a:cxn>
                <a:cxn ang="0">
                  <a:pos x="1" y="48"/>
                </a:cxn>
                <a:cxn ang="0">
                  <a:pos x="2" y="48"/>
                </a:cxn>
                <a:cxn ang="0">
                  <a:pos x="3" y="49"/>
                </a:cxn>
                <a:cxn ang="0">
                  <a:pos x="5" y="55"/>
                </a:cxn>
                <a:cxn ang="0">
                  <a:pos x="8" y="62"/>
                </a:cxn>
                <a:cxn ang="0">
                  <a:pos x="17" y="67"/>
                </a:cxn>
                <a:cxn ang="0">
                  <a:pos x="22" y="74"/>
                </a:cxn>
                <a:cxn ang="0">
                  <a:pos x="25" y="82"/>
                </a:cxn>
                <a:cxn ang="0">
                  <a:pos x="27" y="88"/>
                </a:cxn>
                <a:cxn ang="0">
                  <a:pos x="30" y="99"/>
                </a:cxn>
                <a:cxn ang="0">
                  <a:pos x="30" y="114"/>
                </a:cxn>
                <a:cxn ang="0">
                  <a:pos x="34" y="115"/>
                </a:cxn>
                <a:cxn ang="0">
                  <a:pos x="40" y="111"/>
                </a:cxn>
                <a:cxn ang="0">
                  <a:pos x="40" y="106"/>
                </a:cxn>
                <a:cxn ang="0">
                  <a:pos x="45" y="98"/>
                </a:cxn>
                <a:cxn ang="0">
                  <a:pos x="61" y="93"/>
                </a:cxn>
                <a:cxn ang="0">
                  <a:pos x="64" y="98"/>
                </a:cxn>
                <a:cxn ang="0">
                  <a:pos x="69" y="96"/>
                </a:cxn>
                <a:cxn ang="0">
                  <a:pos x="75" y="87"/>
                </a:cxn>
                <a:cxn ang="0">
                  <a:pos x="85" y="89"/>
                </a:cxn>
                <a:cxn ang="0">
                  <a:pos x="84" y="87"/>
                </a:cxn>
                <a:cxn ang="0">
                  <a:pos x="87" y="77"/>
                </a:cxn>
                <a:cxn ang="0">
                  <a:pos x="90" y="73"/>
                </a:cxn>
                <a:cxn ang="0">
                  <a:pos x="93" y="70"/>
                </a:cxn>
                <a:cxn ang="0">
                  <a:pos x="93" y="64"/>
                </a:cxn>
                <a:cxn ang="0">
                  <a:pos x="98" y="57"/>
                </a:cxn>
                <a:cxn ang="0">
                  <a:pos x="97" y="54"/>
                </a:cxn>
                <a:cxn ang="0">
                  <a:pos x="83" y="50"/>
                </a:cxn>
                <a:cxn ang="0">
                  <a:pos x="0" y="47"/>
                </a:cxn>
                <a:cxn ang="0">
                  <a:pos x="1" y="44"/>
                </a:cxn>
                <a:cxn ang="0">
                  <a:pos x="1" y="44"/>
                </a:cxn>
                <a:cxn ang="0">
                  <a:pos x="2" y="62"/>
                </a:cxn>
              </a:cxnLst>
              <a:rect l="0" t="0" r="r" b="b"/>
              <a:pathLst>
                <a:path w="100" h="117">
                  <a:moveTo>
                    <a:pt x="1" y="48"/>
                  </a:move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moveTo>
                    <a:pt x="83" y="50"/>
                  </a:moveTo>
                  <a:cubicBezTo>
                    <a:pt x="81" y="50"/>
                    <a:pt x="81" y="46"/>
                    <a:pt x="78" y="46"/>
                  </a:cubicBezTo>
                  <a:cubicBezTo>
                    <a:pt x="78" y="44"/>
                    <a:pt x="78" y="42"/>
                    <a:pt x="78" y="40"/>
                  </a:cubicBezTo>
                  <a:cubicBezTo>
                    <a:pt x="78" y="39"/>
                    <a:pt x="79" y="37"/>
                    <a:pt x="79" y="35"/>
                  </a:cubicBezTo>
                  <a:cubicBezTo>
                    <a:pt x="77" y="35"/>
                    <a:pt x="75" y="35"/>
                    <a:pt x="74" y="36"/>
                  </a:cubicBezTo>
                  <a:cubicBezTo>
                    <a:pt x="73" y="35"/>
                    <a:pt x="73" y="35"/>
                    <a:pt x="72" y="34"/>
                  </a:cubicBezTo>
                  <a:cubicBezTo>
                    <a:pt x="71" y="33"/>
                    <a:pt x="71" y="33"/>
                    <a:pt x="71" y="31"/>
                  </a:cubicBezTo>
                  <a:cubicBezTo>
                    <a:pt x="69" y="29"/>
                    <a:pt x="66" y="29"/>
                    <a:pt x="65" y="28"/>
                  </a:cubicBezTo>
                  <a:cubicBezTo>
                    <a:pt x="63" y="26"/>
                    <a:pt x="64" y="25"/>
                    <a:pt x="64" y="23"/>
                  </a:cubicBezTo>
                  <a:cubicBezTo>
                    <a:pt x="63" y="21"/>
                    <a:pt x="62" y="20"/>
                    <a:pt x="62" y="18"/>
                  </a:cubicBezTo>
                  <a:cubicBezTo>
                    <a:pt x="59" y="13"/>
                    <a:pt x="59" y="13"/>
                    <a:pt x="59" y="13"/>
                  </a:cubicBezTo>
                  <a:cubicBezTo>
                    <a:pt x="59" y="11"/>
                    <a:pt x="60" y="10"/>
                    <a:pt x="58" y="8"/>
                  </a:cubicBezTo>
                  <a:cubicBezTo>
                    <a:pt x="57" y="8"/>
                    <a:pt x="55" y="8"/>
                    <a:pt x="55" y="9"/>
                  </a:cubicBezTo>
                  <a:cubicBezTo>
                    <a:pt x="54" y="9"/>
                    <a:pt x="55" y="10"/>
                    <a:pt x="54" y="11"/>
                  </a:cubicBezTo>
                  <a:cubicBezTo>
                    <a:pt x="54" y="12"/>
                    <a:pt x="53" y="12"/>
                    <a:pt x="52" y="13"/>
                  </a:cubicBezTo>
                  <a:cubicBezTo>
                    <a:pt x="50" y="13"/>
                    <a:pt x="49" y="15"/>
                    <a:pt x="47" y="15"/>
                  </a:cubicBezTo>
                  <a:cubicBezTo>
                    <a:pt x="46" y="12"/>
                    <a:pt x="43" y="9"/>
                    <a:pt x="43" y="6"/>
                  </a:cubicBezTo>
                  <a:cubicBezTo>
                    <a:pt x="43" y="4"/>
                    <a:pt x="43" y="5"/>
                    <a:pt x="44" y="4"/>
                  </a:cubicBezTo>
                  <a:cubicBezTo>
                    <a:pt x="45" y="4"/>
                    <a:pt x="46" y="4"/>
                    <a:pt x="45" y="2"/>
                  </a:cubicBezTo>
                  <a:cubicBezTo>
                    <a:pt x="44" y="0"/>
                    <a:pt x="43" y="3"/>
                    <a:pt x="42" y="4"/>
                  </a:cubicBezTo>
                  <a:cubicBezTo>
                    <a:pt x="40" y="7"/>
                    <a:pt x="40" y="9"/>
                    <a:pt x="40" y="12"/>
                  </a:cubicBezTo>
                  <a:cubicBezTo>
                    <a:pt x="40" y="14"/>
                    <a:pt x="40" y="16"/>
                    <a:pt x="40" y="17"/>
                  </a:cubicBezTo>
                  <a:cubicBezTo>
                    <a:pt x="39" y="19"/>
                    <a:pt x="38" y="19"/>
                    <a:pt x="37" y="20"/>
                  </a:cubicBezTo>
                  <a:cubicBezTo>
                    <a:pt x="36" y="21"/>
                    <a:pt x="35" y="22"/>
                    <a:pt x="35" y="23"/>
                  </a:cubicBezTo>
                  <a:cubicBezTo>
                    <a:pt x="35" y="23"/>
                    <a:pt x="35" y="24"/>
                    <a:pt x="35" y="24"/>
                  </a:cubicBezTo>
                  <a:cubicBezTo>
                    <a:pt x="34" y="24"/>
                    <a:pt x="33" y="24"/>
                    <a:pt x="33" y="25"/>
                  </a:cubicBezTo>
                  <a:cubicBezTo>
                    <a:pt x="31" y="26"/>
                    <a:pt x="29" y="27"/>
                    <a:pt x="29" y="30"/>
                  </a:cubicBezTo>
                  <a:cubicBezTo>
                    <a:pt x="29" y="30"/>
                    <a:pt x="29" y="31"/>
                    <a:pt x="29" y="32"/>
                  </a:cubicBezTo>
                  <a:cubicBezTo>
                    <a:pt x="28" y="34"/>
                    <a:pt x="27" y="33"/>
                    <a:pt x="26" y="34"/>
                  </a:cubicBezTo>
                  <a:cubicBezTo>
                    <a:pt x="25" y="35"/>
                    <a:pt x="25" y="36"/>
                    <a:pt x="24" y="36"/>
                  </a:cubicBezTo>
                  <a:cubicBezTo>
                    <a:pt x="24" y="37"/>
                    <a:pt x="23" y="38"/>
                    <a:pt x="22" y="38"/>
                  </a:cubicBezTo>
                  <a:cubicBezTo>
                    <a:pt x="22" y="39"/>
                    <a:pt x="20" y="38"/>
                    <a:pt x="19" y="38"/>
                  </a:cubicBezTo>
                  <a:cubicBezTo>
                    <a:pt x="19" y="38"/>
                    <a:pt x="19" y="38"/>
                    <a:pt x="19" y="38"/>
                  </a:cubicBezTo>
                  <a:cubicBezTo>
                    <a:pt x="19" y="38"/>
                    <a:pt x="18" y="38"/>
                    <a:pt x="17" y="39"/>
                  </a:cubicBezTo>
                  <a:cubicBezTo>
                    <a:pt x="16" y="39"/>
                    <a:pt x="17" y="40"/>
                    <a:pt x="17" y="41"/>
                  </a:cubicBezTo>
                  <a:cubicBezTo>
                    <a:pt x="16" y="42"/>
                    <a:pt x="14" y="41"/>
                    <a:pt x="13" y="41"/>
                  </a:cubicBezTo>
                  <a:cubicBezTo>
                    <a:pt x="11" y="41"/>
                    <a:pt x="12" y="44"/>
                    <a:pt x="12" y="46"/>
                  </a:cubicBezTo>
                  <a:cubicBezTo>
                    <a:pt x="10" y="46"/>
                    <a:pt x="9" y="46"/>
                    <a:pt x="7" y="45"/>
                  </a:cubicBezTo>
                  <a:cubicBezTo>
                    <a:pt x="6" y="44"/>
                    <a:pt x="5" y="44"/>
                    <a:pt x="4" y="43"/>
                  </a:cubicBezTo>
                  <a:cubicBezTo>
                    <a:pt x="3" y="43"/>
                    <a:pt x="2" y="43"/>
                    <a:pt x="1" y="44"/>
                  </a:cubicBezTo>
                  <a:cubicBezTo>
                    <a:pt x="1" y="44"/>
                    <a:pt x="0" y="45"/>
                    <a:pt x="0" y="45"/>
                  </a:cubicBezTo>
                  <a:cubicBezTo>
                    <a:pt x="0" y="45"/>
                    <a:pt x="0" y="45"/>
                    <a:pt x="0" y="44"/>
                  </a:cubicBezTo>
                  <a:cubicBezTo>
                    <a:pt x="0" y="45"/>
                    <a:pt x="0" y="45"/>
                    <a:pt x="0" y="46"/>
                  </a:cubicBezTo>
                  <a:cubicBezTo>
                    <a:pt x="0" y="46"/>
                    <a:pt x="0" y="46"/>
                    <a:pt x="0" y="46"/>
                  </a:cubicBezTo>
                  <a:cubicBezTo>
                    <a:pt x="0" y="46"/>
                    <a:pt x="0" y="46"/>
                    <a:pt x="0" y="46"/>
                  </a:cubicBezTo>
                  <a:cubicBezTo>
                    <a:pt x="0" y="46"/>
                    <a:pt x="0" y="45"/>
                    <a:pt x="0" y="45"/>
                  </a:cubicBezTo>
                  <a:cubicBezTo>
                    <a:pt x="0" y="45"/>
                    <a:pt x="0" y="46"/>
                    <a:pt x="0" y="46"/>
                  </a:cubicBezTo>
                  <a:cubicBezTo>
                    <a:pt x="0" y="46"/>
                    <a:pt x="0" y="46"/>
                    <a:pt x="0" y="47"/>
                  </a:cubicBezTo>
                  <a:cubicBezTo>
                    <a:pt x="0" y="47"/>
                    <a:pt x="1" y="47"/>
                    <a:pt x="1" y="48"/>
                  </a:cubicBezTo>
                  <a:cubicBezTo>
                    <a:pt x="1" y="48"/>
                    <a:pt x="1" y="48"/>
                    <a:pt x="1" y="48"/>
                  </a:cubicBezTo>
                  <a:cubicBezTo>
                    <a:pt x="1" y="48"/>
                    <a:pt x="2" y="48"/>
                    <a:pt x="2" y="48"/>
                  </a:cubicBezTo>
                  <a:cubicBezTo>
                    <a:pt x="2" y="48"/>
                    <a:pt x="2" y="48"/>
                    <a:pt x="2" y="48"/>
                  </a:cubicBezTo>
                  <a:cubicBezTo>
                    <a:pt x="2" y="48"/>
                    <a:pt x="2" y="48"/>
                    <a:pt x="2" y="48"/>
                  </a:cubicBezTo>
                  <a:cubicBezTo>
                    <a:pt x="2" y="49"/>
                    <a:pt x="3" y="49"/>
                    <a:pt x="3" y="49"/>
                  </a:cubicBezTo>
                  <a:cubicBezTo>
                    <a:pt x="4" y="49"/>
                    <a:pt x="5" y="50"/>
                    <a:pt x="5" y="50"/>
                  </a:cubicBezTo>
                  <a:cubicBezTo>
                    <a:pt x="6" y="52"/>
                    <a:pt x="6" y="54"/>
                    <a:pt x="5" y="55"/>
                  </a:cubicBezTo>
                  <a:cubicBezTo>
                    <a:pt x="6" y="56"/>
                    <a:pt x="6" y="57"/>
                    <a:pt x="6" y="58"/>
                  </a:cubicBezTo>
                  <a:cubicBezTo>
                    <a:pt x="7" y="59"/>
                    <a:pt x="7" y="61"/>
                    <a:pt x="8" y="62"/>
                  </a:cubicBezTo>
                  <a:cubicBezTo>
                    <a:pt x="10" y="64"/>
                    <a:pt x="13" y="62"/>
                    <a:pt x="15" y="64"/>
                  </a:cubicBezTo>
                  <a:cubicBezTo>
                    <a:pt x="16" y="65"/>
                    <a:pt x="16" y="66"/>
                    <a:pt x="17" y="67"/>
                  </a:cubicBezTo>
                  <a:cubicBezTo>
                    <a:pt x="18" y="68"/>
                    <a:pt x="19" y="69"/>
                    <a:pt x="20" y="70"/>
                  </a:cubicBezTo>
                  <a:cubicBezTo>
                    <a:pt x="21" y="71"/>
                    <a:pt x="21" y="72"/>
                    <a:pt x="22" y="74"/>
                  </a:cubicBezTo>
                  <a:cubicBezTo>
                    <a:pt x="22" y="75"/>
                    <a:pt x="24" y="77"/>
                    <a:pt x="25" y="79"/>
                  </a:cubicBezTo>
                  <a:cubicBezTo>
                    <a:pt x="26" y="80"/>
                    <a:pt x="25" y="81"/>
                    <a:pt x="25" y="82"/>
                  </a:cubicBezTo>
                  <a:cubicBezTo>
                    <a:pt x="25" y="83"/>
                    <a:pt x="26" y="83"/>
                    <a:pt x="26" y="84"/>
                  </a:cubicBezTo>
                  <a:cubicBezTo>
                    <a:pt x="27" y="86"/>
                    <a:pt x="27" y="87"/>
                    <a:pt x="27" y="88"/>
                  </a:cubicBezTo>
                  <a:cubicBezTo>
                    <a:pt x="27" y="90"/>
                    <a:pt x="28" y="92"/>
                    <a:pt x="28" y="94"/>
                  </a:cubicBezTo>
                  <a:cubicBezTo>
                    <a:pt x="28" y="96"/>
                    <a:pt x="29" y="97"/>
                    <a:pt x="30" y="99"/>
                  </a:cubicBezTo>
                  <a:cubicBezTo>
                    <a:pt x="31" y="101"/>
                    <a:pt x="31" y="104"/>
                    <a:pt x="31" y="106"/>
                  </a:cubicBezTo>
                  <a:cubicBezTo>
                    <a:pt x="31" y="109"/>
                    <a:pt x="31" y="112"/>
                    <a:pt x="30" y="114"/>
                  </a:cubicBezTo>
                  <a:cubicBezTo>
                    <a:pt x="30" y="115"/>
                    <a:pt x="30" y="117"/>
                    <a:pt x="31" y="117"/>
                  </a:cubicBezTo>
                  <a:cubicBezTo>
                    <a:pt x="32" y="117"/>
                    <a:pt x="33" y="116"/>
                    <a:pt x="34" y="115"/>
                  </a:cubicBezTo>
                  <a:cubicBezTo>
                    <a:pt x="35" y="114"/>
                    <a:pt x="36" y="114"/>
                    <a:pt x="37" y="113"/>
                  </a:cubicBezTo>
                  <a:cubicBezTo>
                    <a:pt x="38" y="112"/>
                    <a:pt x="39" y="112"/>
                    <a:pt x="40" y="111"/>
                  </a:cubicBezTo>
                  <a:cubicBezTo>
                    <a:pt x="40" y="110"/>
                    <a:pt x="40" y="109"/>
                    <a:pt x="40" y="108"/>
                  </a:cubicBezTo>
                  <a:cubicBezTo>
                    <a:pt x="40" y="107"/>
                    <a:pt x="40" y="106"/>
                    <a:pt x="40" y="106"/>
                  </a:cubicBezTo>
                  <a:cubicBezTo>
                    <a:pt x="40" y="105"/>
                    <a:pt x="41" y="104"/>
                    <a:pt x="41" y="103"/>
                  </a:cubicBezTo>
                  <a:cubicBezTo>
                    <a:pt x="43" y="101"/>
                    <a:pt x="44" y="99"/>
                    <a:pt x="45" y="98"/>
                  </a:cubicBezTo>
                  <a:cubicBezTo>
                    <a:pt x="47" y="96"/>
                    <a:pt x="49" y="96"/>
                    <a:pt x="51" y="95"/>
                  </a:cubicBezTo>
                  <a:cubicBezTo>
                    <a:pt x="54" y="94"/>
                    <a:pt x="58" y="91"/>
                    <a:pt x="61" y="93"/>
                  </a:cubicBezTo>
                  <a:cubicBezTo>
                    <a:pt x="63" y="94"/>
                    <a:pt x="62" y="94"/>
                    <a:pt x="63" y="95"/>
                  </a:cubicBezTo>
                  <a:cubicBezTo>
                    <a:pt x="63" y="96"/>
                    <a:pt x="64" y="97"/>
                    <a:pt x="64" y="98"/>
                  </a:cubicBezTo>
                  <a:cubicBezTo>
                    <a:pt x="65" y="98"/>
                    <a:pt x="67" y="101"/>
                    <a:pt x="68" y="100"/>
                  </a:cubicBezTo>
                  <a:cubicBezTo>
                    <a:pt x="68" y="99"/>
                    <a:pt x="69" y="97"/>
                    <a:pt x="69" y="96"/>
                  </a:cubicBezTo>
                  <a:cubicBezTo>
                    <a:pt x="70" y="94"/>
                    <a:pt x="70" y="93"/>
                    <a:pt x="72" y="92"/>
                  </a:cubicBezTo>
                  <a:cubicBezTo>
                    <a:pt x="71" y="90"/>
                    <a:pt x="75" y="89"/>
                    <a:pt x="75" y="87"/>
                  </a:cubicBezTo>
                  <a:cubicBezTo>
                    <a:pt x="77" y="86"/>
                    <a:pt x="86" y="86"/>
                    <a:pt x="85" y="89"/>
                  </a:cubicBezTo>
                  <a:cubicBezTo>
                    <a:pt x="85" y="89"/>
                    <a:pt x="85" y="89"/>
                    <a:pt x="85" y="89"/>
                  </a:cubicBezTo>
                  <a:cubicBezTo>
                    <a:pt x="85" y="89"/>
                    <a:pt x="85" y="88"/>
                    <a:pt x="85" y="88"/>
                  </a:cubicBezTo>
                  <a:cubicBezTo>
                    <a:pt x="85" y="87"/>
                    <a:pt x="85" y="87"/>
                    <a:pt x="84" y="87"/>
                  </a:cubicBezTo>
                  <a:cubicBezTo>
                    <a:pt x="84" y="86"/>
                    <a:pt x="83" y="85"/>
                    <a:pt x="82" y="84"/>
                  </a:cubicBezTo>
                  <a:cubicBezTo>
                    <a:pt x="82" y="81"/>
                    <a:pt x="86" y="79"/>
                    <a:pt x="87" y="77"/>
                  </a:cubicBezTo>
                  <a:cubicBezTo>
                    <a:pt x="88" y="77"/>
                    <a:pt x="89" y="76"/>
                    <a:pt x="89" y="76"/>
                  </a:cubicBezTo>
                  <a:cubicBezTo>
                    <a:pt x="89" y="75"/>
                    <a:pt x="89" y="74"/>
                    <a:pt x="90" y="73"/>
                  </a:cubicBezTo>
                  <a:cubicBezTo>
                    <a:pt x="90" y="72"/>
                    <a:pt x="91" y="72"/>
                    <a:pt x="92" y="72"/>
                  </a:cubicBezTo>
                  <a:cubicBezTo>
                    <a:pt x="92" y="72"/>
                    <a:pt x="93" y="70"/>
                    <a:pt x="93" y="70"/>
                  </a:cubicBezTo>
                  <a:cubicBezTo>
                    <a:pt x="93" y="70"/>
                    <a:pt x="93" y="70"/>
                    <a:pt x="93" y="70"/>
                  </a:cubicBezTo>
                  <a:cubicBezTo>
                    <a:pt x="94" y="68"/>
                    <a:pt x="93" y="65"/>
                    <a:pt x="93" y="64"/>
                  </a:cubicBezTo>
                  <a:cubicBezTo>
                    <a:pt x="93" y="62"/>
                    <a:pt x="95" y="61"/>
                    <a:pt x="96" y="60"/>
                  </a:cubicBezTo>
                  <a:cubicBezTo>
                    <a:pt x="97" y="59"/>
                    <a:pt x="97" y="58"/>
                    <a:pt x="98" y="57"/>
                  </a:cubicBezTo>
                  <a:cubicBezTo>
                    <a:pt x="99" y="56"/>
                    <a:pt x="100" y="56"/>
                    <a:pt x="99" y="55"/>
                  </a:cubicBezTo>
                  <a:cubicBezTo>
                    <a:pt x="99" y="55"/>
                    <a:pt x="98" y="54"/>
                    <a:pt x="97" y="54"/>
                  </a:cubicBezTo>
                  <a:cubicBezTo>
                    <a:pt x="96" y="53"/>
                    <a:pt x="95" y="55"/>
                    <a:pt x="94" y="55"/>
                  </a:cubicBezTo>
                  <a:cubicBezTo>
                    <a:pt x="90" y="56"/>
                    <a:pt x="87" y="42"/>
                    <a:pt x="83" y="50"/>
                  </a:cubicBezTo>
                  <a:moveTo>
                    <a:pt x="0" y="46"/>
                  </a:moveTo>
                  <a:cubicBezTo>
                    <a:pt x="0" y="47"/>
                    <a:pt x="0" y="47"/>
                    <a:pt x="0" y="47"/>
                  </a:cubicBezTo>
                  <a:cubicBezTo>
                    <a:pt x="0" y="47"/>
                    <a:pt x="0" y="47"/>
                    <a:pt x="0" y="46"/>
                  </a:cubicBezTo>
                  <a:moveTo>
                    <a:pt x="1" y="44"/>
                  </a:moveTo>
                  <a:cubicBezTo>
                    <a:pt x="1" y="44"/>
                    <a:pt x="1" y="44"/>
                    <a:pt x="0" y="44"/>
                  </a:cubicBezTo>
                  <a:cubicBezTo>
                    <a:pt x="1" y="44"/>
                    <a:pt x="1" y="44"/>
                    <a:pt x="1" y="44"/>
                  </a:cubicBezTo>
                  <a:moveTo>
                    <a:pt x="2" y="62"/>
                  </a:moveTo>
                  <a:cubicBezTo>
                    <a:pt x="2" y="62"/>
                    <a:pt x="2" y="62"/>
                    <a:pt x="2" y="62"/>
                  </a:cubicBezTo>
                  <a:cubicBezTo>
                    <a:pt x="2" y="62"/>
                    <a:pt x="2" y="62"/>
                    <a:pt x="2" y="6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4" name="Freeform 31">
              <a:extLst>
                <a:ext uri="{FF2B5EF4-FFF2-40B4-BE49-F238E27FC236}">
                  <a16:creationId xmlns:a16="http://schemas.microsoft.com/office/drawing/2014/main" id="{4B8AA1AC-1DBD-894C-85FB-211BABF76940}"/>
                </a:ext>
              </a:extLst>
            </p:cNvPr>
            <p:cNvSpPr>
              <a:spLocks noEditPoints="1"/>
            </p:cNvSpPr>
            <p:nvPr/>
          </p:nvSpPr>
          <p:spPr bwMode="auto">
            <a:xfrm>
              <a:off x="5033593" y="5360750"/>
              <a:ext cx="111125" cy="277336"/>
            </a:xfrm>
            <a:custGeom>
              <a:avLst/>
              <a:gdLst/>
              <a:ahLst/>
              <a:cxnLst>
                <a:cxn ang="0">
                  <a:pos x="44" y="3"/>
                </a:cxn>
                <a:cxn ang="0">
                  <a:pos x="44" y="3"/>
                </a:cxn>
                <a:cxn ang="0">
                  <a:pos x="44" y="3"/>
                </a:cxn>
                <a:cxn ang="0">
                  <a:pos x="44" y="4"/>
                </a:cxn>
                <a:cxn ang="0">
                  <a:pos x="44" y="4"/>
                </a:cxn>
                <a:cxn ang="0">
                  <a:pos x="46" y="5"/>
                </a:cxn>
                <a:cxn ang="0">
                  <a:pos x="45" y="5"/>
                </a:cxn>
                <a:cxn ang="0">
                  <a:pos x="45" y="5"/>
                </a:cxn>
                <a:cxn ang="0">
                  <a:pos x="46" y="0"/>
                </a:cxn>
                <a:cxn ang="0">
                  <a:pos x="46" y="0"/>
                </a:cxn>
                <a:cxn ang="0">
                  <a:pos x="46" y="5"/>
                </a:cxn>
                <a:cxn ang="0">
                  <a:pos x="44" y="2"/>
                </a:cxn>
                <a:cxn ang="0">
                  <a:pos x="45" y="1"/>
                </a:cxn>
                <a:cxn ang="0">
                  <a:pos x="45" y="1"/>
                </a:cxn>
                <a:cxn ang="0">
                  <a:pos x="44" y="1"/>
                </a:cxn>
                <a:cxn ang="0">
                  <a:pos x="44" y="2"/>
                </a:cxn>
                <a:cxn ang="0">
                  <a:pos x="44" y="2"/>
                </a:cxn>
                <a:cxn ang="0">
                  <a:pos x="44" y="2"/>
                </a:cxn>
                <a:cxn ang="0">
                  <a:pos x="44" y="2"/>
                </a:cxn>
                <a:cxn ang="0">
                  <a:pos x="11" y="187"/>
                </a:cxn>
                <a:cxn ang="0">
                  <a:pos x="9" y="201"/>
                </a:cxn>
                <a:cxn ang="0">
                  <a:pos x="15" y="208"/>
                </a:cxn>
                <a:cxn ang="0">
                  <a:pos x="20" y="215"/>
                </a:cxn>
                <a:cxn ang="0">
                  <a:pos x="28" y="221"/>
                </a:cxn>
                <a:cxn ang="0">
                  <a:pos x="34" y="229"/>
                </a:cxn>
                <a:cxn ang="0">
                  <a:pos x="37" y="242"/>
                </a:cxn>
                <a:cxn ang="0">
                  <a:pos x="50" y="244"/>
                </a:cxn>
                <a:cxn ang="0">
                  <a:pos x="56" y="236"/>
                </a:cxn>
                <a:cxn ang="0">
                  <a:pos x="56" y="228"/>
                </a:cxn>
                <a:cxn ang="0">
                  <a:pos x="59" y="219"/>
                </a:cxn>
                <a:cxn ang="0">
                  <a:pos x="73" y="213"/>
                </a:cxn>
                <a:cxn ang="0">
                  <a:pos x="77" y="202"/>
                </a:cxn>
                <a:cxn ang="0">
                  <a:pos x="83" y="185"/>
                </a:cxn>
                <a:cxn ang="0">
                  <a:pos x="92" y="184"/>
                </a:cxn>
                <a:cxn ang="0">
                  <a:pos x="96" y="167"/>
                </a:cxn>
                <a:cxn ang="0">
                  <a:pos x="94" y="155"/>
                </a:cxn>
                <a:cxn ang="0">
                  <a:pos x="81" y="147"/>
                </a:cxn>
                <a:cxn ang="0">
                  <a:pos x="75" y="134"/>
                </a:cxn>
                <a:cxn ang="0">
                  <a:pos x="69" y="125"/>
                </a:cxn>
                <a:cxn ang="0">
                  <a:pos x="68" y="112"/>
                </a:cxn>
                <a:cxn ang="0">
                  <a:pos x="67" y="104"/>
                </a:cxn>
                <a:cxn ang="0">
                  <a:pos x="71" y="95"/>
                </a:cxn>
                <a:cxn ang="0">
                  <a:pos x="72" y="79"/>
                </a:cxn>
                <a:cxn ang="0">
                  <a:pos x="74" y="56"/>
                </a:cxn>
                <a:cxn ang="0">
                  <a:pos x="69" y="39"/>
                </a:cxn>
                <a:cxn ang="0">
                  <a:pos x="61" y="24"/>
                </a:cxn>
                <a:cxn ang="0">
                  <a:pos x="49" y="12"/>
                </a:cxn>
                <a:cxn ang="0">
                  <a:pos x="45" y="21"/>
                </a:cxn>
                <a:cxn ang="0">
                  <a:pos x="28" y="17"/>
                </a:cxn>
                <a:cxn ang="0">
                  <a:pos x="24" y="14"/>
                </a:cxn>
                <a:cxn ang="0">
                  <a:pos x="12" y="30"/>
                </a:cxn>
                <a:cxn ang="0">
                  <a:pos x="5" y="47"/>
                </a:cxn>
                <a:cxn ang="0">
                  <a:pos x="10" y="69"/>
                </a:cxn>
                <a:cxn ang="0">
                  <a:pos x="18" y="82"/>
                </a:cxn>
                <a:cxn ang="0">
                  <a:pos x="19" y="103"/>
                </a:cxn>
                <a:cxn ang="0">
                  <a:pos x="7" y="112"/>
                </a:cxn>
                <a:cxn ang="0">
                  <a:pos x="12" y="121"/>
                </a:cxn>
                <a:cxn ang="0">
                  <a:pos x="11" y="135"/>
                </a:cxn>
                <a:cxn ang="0">
                  <a:pos x="13" y="146"/>
                </a:cxn>
                <a:cxn ang="0">
                  <a:pos x="8" y="143"/>
                </a:cxn>
                <a:cxn ang="0">
                  <a:pos x="2" y="167"/>
                </a:cxn>
              </a:cxnLst>
              <a:rect l="0" t="0" r="r" b="b"/>
              <a:pathLst>
                <a:path w="99" h="248">
                  <a:moveTo>
                    <a:pt x="46" y="5"/>
                  </a:moveTo>
                  <a:cubicBezTo>
                    <a:pt x="46" y="5"/>
                    <a:pt x="46" y="5"/>
                    <a:pt x="46" y="5"/>
                  </a:cubicBezTo>
                  <a:cubicBezTo>
                    <a:pt x="46" y="5"/>
                    <a:pt x="46" y="5"/>
                    <a:pt x="46" y="5"/>
                  </a:cubicBezTo>
                  <a:close/>
                  <a:moveTo>
                    <a:pt x="44" y="3"/>
                  </a:moveTo>
                  <a:cubicBezTo>
                    <a:pt x="44" y="3"/>
                    <a:pt x="44" y="3"/>
                    <a:pt x="44" y="3"/>
                  </a:cubicBezTo>
                  <a:cubicBezTo>
                    <a:pt x="44" y="3"/>
                    <a:pt x="44" y="2"/>
                    <a:pt x="44" y="2"/>
                  </a:cubicBezTo>
                  <a:cubicBezTo>
                    <a:pt x="44" y="2"/>
                    <a:pt x="44" y="2"/>
                    <a:pt x="44" y="2"/>
                  </a:cubicBezTo>
                  <a:cubicBezTo>
                    <a:pt x="44" y="2"/>
                    <a:pt x="44" y="3"/>
                    <a:pt x="44" y="3"/>
                  </a:cubicBezTo>
                  <a:cubicBezTo>
                    <a:pt x="44" y="3"/>
                    <a:pt x="44" y="3"/>
                    <a:pt x="44" y="3"/>
                  </a:cubicBezTo>
                  <a:cubicBezTo>
                    <a:pt x="44" y="3"/>
                    <a:pt x="44" y="2"/>
                    <a:pt x="44" y="2"/>
                  </a:cubicBezTo>
                  <a:cubicBezTo>
                    <a:pt x="44" y="2"/>
                    <a:pt x="44" y="3"/>
                    <a:pt x="44" y="3"/>
                  </a:cubicBezTo>
                  <a:cubicBezTo>
                    <a:pt x="44" y="3"/>
                    <a:pt x="44" y="3"/>
                    <a:pt x="44" y="3"/>
                  </a:cubicBezTo>
                  <a:cubicBezTo>
                    <a:pt x="44" y="3"/>
                    <a:pt x="44" y="3"/>
                    <a:pt x="44" y="3"/>
                  </a:cubicBezTo>
                  <a:moveTo>
                    <a:pt x="45" y="5"/>
                  </a:moveTo>
                  <a:cubicBezTo>
                    <a:pt x="45" y="5"/>
                    <a:pt x="45" y="5"/>
                    <a:pt x="45" y="5"/>
                  </a:cubicBezTo>
                  <a:cubicBezTo>
                    <a:pt x="45" y="4"/>
                    <a:pt x="44" y="4"/>
                    <a:pt x="44" y="4"/>
                  </a:cubicBezTo>
                  <a:cubicBezTo>
                    <a:pt x="44" y="3"/>
                    <a:pt x="44" y="3"/>
                    <a:pt x="44" y="3"/>
                  </a:cubicBezTo>
                  <a:cubicBezTo>
                    <a:pt x="44" y="3"/>
                    <a:pt x="44" y="3"/>
                    <a:pt x="44" y="3"/>
                  </a:cubicBezTo>
                  <a:cubicBezTo>
                    <a:pt x="44" y="3"/>
                    <a:pt x="44" y="3"/>
                    <a:pt x="44" y="3"/>
                  </a:cubicBezTo>
                  <a:cubicBezTo>
                    <a:pt x="44" y="4"/>
                    <a:pt x="44" y="4"/>
                    <a:pt x="44" y="4"/>
                  </a:cubicBezTo>
                  <a:cubicBezTo>
                    <a:pt x="44" y="4"/>
                    <a:pt x="44" y="5"/>
                    <a:pt x="45" y="5"/>
                  </a:cubicBezTo>
                  <a:moveTo>
                    <a:pt x="45" y="5"/>
                  </a:moveTo>
                  <a:cubicBezTo>
                    <a:pt x="45" y="5"/>
                    <a:pt x="45" y="5"/>
                    <a:pt x="45" y="5"/>
                  </a:cubicBezTo>
                  <a:cubicBezTo>
                    <a:pt x="45" y="5"/>
                    <a:pt x="46" y="5"/>
                    <a:pt x="46" y="5"/>
                  </a:cubicBezTo>
                  <a:cubicBezTo>
                    <a:pt x="46"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moveTo>
                    <a:pt x="46" y="5"/>
                  </a:moveTo>
                  <a:cubicBezTo>
                    <a:pt x="46" y="5"/>
                    <a:pt x="46" y="5"/>
                    <a:pt x="46" y="5"/>
                  </a:cubicBezTo>
                  <a:cubicBezTo>
                    <a:pt x="46" y="5"/>
                    <a:pt x="46" y="5"/>
                    <a:pt x="46" y="5"/>
                  </a:cubicBezTo>
                  <a:cubicBezTo>
                    <a:pt x="46" y="5"/>
                    <a:pt x="46" y="5"/>
                    <a:pt x="46" y="5"/>
                  </a:cubicBezTo>
                  <a:moveTo>
                    <a:pt x="44" y="2"/>
                  </a:moveTo>
                  <a:cubicBezTo>
                    <a:pt x="44" y="2"/>
                    <a:pt x="44" y="2"/>
                    <a:pt x="44" y="2"/>
                  </a:cubicBezTo>
                  <a:cubicBezTo>
                    <a:pt x="44" y="2"/>
                    <a:pt x="44" y="2"/>
                    <a:pt x="44" y="2"/>
                  </a:cubicBezTo>
                  <a:cubicBezTo>
                    <a:pt x="44" y="2"/>
                    <a:pt x="44" y="2"/>
                    <a:pt x="44" y="2"/>
                  </a:cubicBezTo>
                  <a:moveTo>
                    <a:pt x="45" y="1"/>
                  </a:moveTo>
                  <a:cubicBezTo>
                    <a:pt x="45" y="1"/>
                    <a:pt x="45" y="1"/>
                    <a:pt x="45" y="1"/>
                  </a:cubicBezTo>
                  <a:cubicBezTo>
                    <a:pt x="45" y="1"/>
                    <a:pt x="46" y="1"/>
                    <a:pt x="46" y="0"/>
                  </a:cubicBezTo>
                  <a:cubicBezTo>
                    <a:pt x="46" y="1"/>
                    <a:pt x="46" y="1"/>
                    <a:pt x="46" y="1"/>
                  </a:cubicBezTo>
                  <a:cubicBezTo>
                    <a:pt x="45" y="1"/>
                    <a:pt x="45" y="1"/>
                    <a:pt x="45" y="1"/>
                  </a:cubicBezTo>
                  <a:cubicBezTo>
                    <a:pt x="45" y="1"/>
                    <a:pt x="45" y="1"/>
                    <a:pt x="45" y="1"/>
                  </a:cubicBezTo>
                  <a:moveTo>
                    <a:pt x="44" y="2"/>
                  </a:moveTo>
                  <a:cubicBezTo>
                    <a:pt x="44" y="2"/>
                    <a:pt x="44" y="2"/>
                    <a:pt x="44" y="2"/>
                  </a:cubicBezTo>
                  <a:cubicBezTo>
                    <a:pt x="45" y="1"/>
                    <a:pt x="45" y="1"/>
                    <a:pt x="45" y="1"/>
                  </a:cubicBezTo>
                  <a:cubicBezTo>
                    <a:pt x="45" y="1"/>
                    <a:pt x="45" y="1"/>
                    <a:pt x="44" y="1"/>
                  </a:cubicBezTo>
                  <a:cubicBezTo>
                    <a:pt x="44" y="1"/>
                    <a:pt x="44" y="1"/>
                    <a:pt x="44" y="1"/>
                  </a:cubicBezTo>
                  <a:cubicBezTo>
                    <a:pt x="44" y="1"/>
                    <a:pt x="44" y="1"/>
                    <a:pt x="44" y="1"/>
                  </a:cubicBezTo>
                  <a:cubicBezTo>
                    <a:pt x="44" y="1"/>
                    <a:pt x="44" y="1"/>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cubicBezTo>
                    <a:pt x="44" y="2"/>
                    <a:pt x="44" y="2"/>
                    <a:pt x="44" y="2"/>
                  </a:cubicBezTo>
                  <a:cubicBezTo>
                    <a:pt x="44" y="1"/>
                    <a:pt x="44" y="1"/>
                    <a:pt x="44" y="1"/>
                  </a:cubicBezTo>
                  <a:cubicBezTo>
                    <a:pt x="44" y="1"/>
                    <a:pt x="44" y="1"/>
                    <a:pt x="44" y="1"/>
                  </a:cubicBezTo>
                  <a:cubicBezTo>
                    <a:pt x="44" y="2"/>
                    <a:pt x="44" y="2"/>
                    <a:pt x="44" y="2"/>
                  </a:cubicBezTo>
                  <a:moveTo>
                    <a:pt x="2" y="174"/>
                  </a:moveTo>
                  <a:cubicBezTo>
                    <a:pt x="3" y="176"/>
                    <a:pt x="8" y="176"/>
                    <a:pt x="9" y="178"/>
                  </a:cubicBezTo>
                  <a:cubicBezTo>
                    <a:pt x="9" y="179"/>
                    <a:pt x="8" y="181"/>
                    <a:pt x="9" y="182"/>
                  </a:cubicBezTo>
                  <a:cubicBezTo>
                    <a:pt x="9" y="184"/>
                    <a:pt x="11" y="185"/>
                    <a:pt x="11" y="187"/>
                  </a:cubicBezTo>
                  <a:cubicBezTo>
                    <a:pt x="12" y="188"/>
                    <a:pt x="11" y="189"/>
                    <a:pt x="10" y="190"/>
                  </a:cubicBezTo>
                  <a:cubicBezTo>
                    <a:pt x="9" y="191"/>
                    <a:pt x="8" y="191"/>
                    <a:pt x="7" y="193"/>
                  </a:cubicBezTo>
                  <a:cubicBezTo>
                    <a:pt x="7" y="194"/>
                    <a:pt x="7" y="196"/>
                    <a:pt x="8" y="197"/>
                  </a:cubicBezTo>
                  <a:cubicBezTo>
                    <a:pt x="8" y="199"/>
                    <a:pt x="8" y="200"/>
                    <a:pt x="9" y="201"/>
                  </a:cubicBezTo>
                  <a:cubicBezTo>
                    <a:pt x="10" y="202"/>
                    <a:pt x="10" y="202"/>
                    <a:pt x="11" y="203"/>
                  </a:cubicBezTo>
                  <a:cubicBezTo>
                    <a:pt x="11" y="204"/>
                    <a:pt x="11" y="204"/>
                    <a:pt x="11" y="205"/>
                  </a:cubicBezTo>
                  <a:cubicBezTo>
                    <a:pt x="11" y="205"/>
                    <a:pt x="12" y="206"/>
                    <a:pt x="13" y="206"/>
                  </a:cubicBezTo>
                  <a:cubicBezTo>
                    <a:pt x="13" y="207"/>
                    <a:pt x="14" y="207"/>
                    <a:pt x="15" y="208"/>
                  </a:cubicBezTo>
                  <a:cubicBezTo>
                    <a:pt x="15" y="209"/>
                    <a:pt x="15" y="209"/>
                    <a:pt x="16" y="209"/>
                  </a:cubicBezTo>
                  <a:cubicBezTo>
                    <a:pt x="16" y="210"/>
                    <a:pt x="18" y="210"/>
                    <a:pt x="19" y="211"/>
                  </a:cubicBezTo>
                  <a:cubicBezTo>
                    <a:pt x="20" y="211"/>
                    <a:pt x="20" y="212"/>
                    <a:pt x="20" y="213"/>
                  </a:cubicBezTo>
                  <a:cubicBezTo>
                    <a:pt x="20" y="213"/>
                    <a:pt x="20" y="214"/>
                    <a:pt x="20" y="215"/>
                  </a:cubicBezTo>
                  <a:cubicBezTo>
                    <a:pt x="21" y="215"/>
                    <a:pt x="21" y="215"/>
                    <a:pt x="21" y="216"/>
                  </a:cubicBezTo>
                  <a:cubicBezTo>
                    <a:pt x="22" y="217"/>
                    <a:pt x="22" y="218"/>
                    <a:pt x="24" y="218"/>
                  </a:cubicBezTo>
                  <a:cubicBezTo>
                    <a:pt x="24" y="219"/>
                    <a:pt x="25" y="219"/>
                    <a:pt x="26" y="220"/>
                  </a:cubicBezTo>
                  <a:cubicBezTo>
                    <a:pt x="27" y="220"/>
                    <a:pt x="27" y="221"/>
                    <a:pt x="28" y="221"/>
                  </a:cubicBezTo>
                  <a:cubicBezTo>
                    <a:pt x="29" y="222"/>
                    <a:pt x="30" y="222"/>
                    <a:pt x="31" y="222"/>
                  </a:cubicBezTo>
                  <a:cubicBezTo>
                    <a:pt x="33" y="222"/>
                    <a:pt x="32" y="225"/>
                    <a:pt x="32" y="226"/>
                  </a:cubicBezTo>
                  <a:cubicBezTo>
                    <a:pt x="32" y="228"/>
                    <a:pt x="32" y="228"/>
                    <a:pt x="33" y="229"/>
                  </a:cubicBezTo>
                  <a:cubicBezTo>
                    <a:pt x="34" y="229"/>
                    <a:pt x="34" y="229"/>
                    <a:pt x="34" y="229"/>
                  </a:cubicBezTo>
                  <a:cubicBezTo>
                    <a:pt x="35" y="229"/>
                    <a:pt x="36" y="230"/>
                    <a:pt x="37" y="231"/>
                  </a:cubicBezTo>
                  <a:cubicBezTo>
                    <a:pt x="38" y="232"/>
                    <a:pt x="39" y="233"/>
                    <a:pt x="37" y="234"/>
                  </a:cubicBezTo>
                  <a:cubicBezTo>
                    <a:pt x="36" y="235"/>
                    <a:pt x="36" y="235"/>
                    <a:pt x="36" y="236"/>
                  </a:cubicBezTo>
                  <a:cubicBezTo>
                    <a:pt x="35" y="238"/>
                    <a:pt x="36" y="240"/>
                    <a:pt x="37" y="242"/>
                  </a:cubicBezTo>
                  <a:cubicBezTo>
                    <a:pt x="38" y="245"/>
                    <a:pt x="40" y="244"/>
                    <a:pt x="42" y="245"/>
                  </a:cubicBezTo>
                  <a:cubicBezTo>
                    <a:pt x="43" y="245"/>
                    <a:pt x="46" y="248"/>
                    <a:pt x="48" y="247"/>
                  </a:cubicBezTo>
                  <a:cubicBezTo>
                    <a:pt x="48" y="246"/>
                    <a:pt x="48" y="246"/>
                    <a:pt x="49" y="245"/>
                  </a:cubicBezTo>
                  <a:cubicBezTo>
                    <a:pt x="49" y="245"/>
                    <a:pt x="50" y="245"/>
                    <a:pt x="50" y="244"/>
                  </a:cubicBezTo>
                  <a:cubicBezTo>
                    <a:pt x="51" y="244"/>
                    <a:pt x="52" y="242"/>
                    <a:pt x="53" y="241"/>
                  </a:cubicBezTo>
                  <a:cubicBezTo>
                    <a:pt x="53" y="239"/>
                    <a:pt x="53" y="238"/>
                    <a:pt x="54" y="237"/>
                  </a:cubicBezTo>
                  <a:cubicBezTo>
                    <a:pt x="54" y="237"/>
                    <a:pt x="54" y="237"/>
                    <a:pt x="55" y="237"/>
                  </a:cubicBezTo>
                  <a:cubicBezTo>
                    <a:pt x="55" y="237"/>
                    <a:pt x="55" y="237"/>
                    <a:pt x="56" y="236"/>
                  </a:cubicBezTo>
                  <a:cubicBezTo>
                    <a:pt x="56" y="236"/>
                    <a:pt x="56" y="236"/>
                    <a:pt x="57" y="236"/>
                  </a:cubicBezTo>
                  <a:cubicBezTo>
                    <a:pt x="57" y="235"/>
                    <a:pt x="58" y="235"/>
                    <a:pt x="58" y="234"/>
                  </a:cubicBezTo>
                  <a:cubicBezTo>
                    <a:pt x="59" y="233"/>
                    <a:pt x="58" y="232"/>
                    <a:pt x="57" y="231"/>
                  </a:cubicBezTo>
                  <a:cubicBezTo>
                    <a:pt x="57" y="230"/>
                    <a:pt x="57" y="229"/>
                    <a:pt x="56" y="228"/>
                  </a:cubicBezTo>
                  <a:cubicBezTo>
                    <a:pt x="56" y="227"/>
                    <a:pt x="55" y="227"/>
                    <a:pt x="55" y="226"/>
                  </a:cubicBezTo>
                  <a:cubicBezTo>
                    <a:pt x="55" y="225"/>
                    <a:pt x="56" y="223"/>
                    <a:pt x="56" y="223"/>
                  </a:cubicBezTo>
                  <a:cubicBezTo>
                    <a:pt x="57" y="222"/>
                    <a:pt x="57" y="222"/>
                    <a:pt x="57" y="221"/>
                  </a:cubicBezTo>
                  <a:cubicBezTo>
                    <a:pt x="58" y="220"/>
                    <a:pt x="58" y="220"/>
                    <a:pt x="59" y="219"/>
                  </a:cubicBezTo>
                  <a:cubicBezTo>
                    <a:pt x="60" y="217"/>
                    <a:pt x="62" y="216"/>
                    <a:pt x="64" y="215"/>
                  </a:cubicBezTo>
                  <a:cubicBezTo>
                    <a:pt x="65" y="214"/>
                    <a:pt x="66" y="214"/>
                    <a:pt x="68" y="214"/>
                  </a:cubicBezTo>
                  <a:cubicBezTo>
                    <a:pt x="69" y="214"/>
                    <a:pt x="71" y="215"/>
                    <a:pt x="72" y="215"/>
                  </a:cubicBezTo>
                  <a:cubicBezTo>
                    <a:pt x="72" y="215"/>
                    <a:pt x="73" y="213"/>
                    <a:pt x="73" y="213"/>
                  </a:cubicBezTo>
                  <a:cubicBezTo>
                    <a:pt x="73" y="212"/>
                    <a:pt x="73" y="211"/>
                    <a:pt x="74" y="210"/>
                  </a:cubicBezTo>
                  <a:cubicBezTo>
                    <a:pt x="74" y="209"/>
                    <a:pt x="75" y="209"/>
                    <a:pt x="75" y="207"/>
                  </a:cubicBezTo>
                  <a:cubicBezTo>
                    <a:pt x="75" y="207"/>
                    <a:pt x="74" y="206"/>
                    <a:pt x="75" y="206"/>
                  </a:cubicBezTo>
                  <a:cubicBezTo>
                    <a:pt x="75" y="204"/>
                    <a:pt x="76" y="203"/>
                    <a:pt x="77" y="202"/>
                  </a:cubicBezTo>
                  <a:cubicBezTo>
                    <a:pt x="77" y="201"/>
                    <a:pt x="77" y="200"/>
                    <a:pt x="78" y="199"/>
                  </a:cubicBezTo>
                  <a:cubicBezTo>
                    <a:pt x="79" y="197"/>
                    <a:pt x="79" y="196"/>
                    <a:pt x="79" y="194"/>
                  </a:cubicBezTo>
                  <a:cubicBezTo>
                    <a:pt x="79" y="192"/>
                    <a:pt x="80" y="190"/>
                    <a:pt x="81" y="188"/>
                  </a:cubicBezTo>
                  <a:cubicBezTo>
                    <a:pt x="82" y="187"/>
                    <a:pt x="82" y="186"/>
                    <a:pt x="83" y="185"/>
                  </a:cubicBezTo>
                  <a:cubicBezTo>
                    <a:pt x="84" y="185"/>
                    <a:pt x="85" y="186"/>
                    <a:pt x="86" y="185"/>
                  </a:cubicBezTo>
                  <a:cubicBezTo>
                    <a:pt x="86" y="185"/>
                    <a:pt x="87" y="185"/>
                    <a:pt x="87" y="184"/>
                  </a:cubicBezTo>
                  <a:cubicBezTo>
                    <a:pt x="87" y="184"/>
                    <a:pt x="88" y="184"/>
                    <a:pt x="88" y="184"/>
                  </a:cubicBezTo>
                  <a:cubicBezTo>
                    <a:pt x="89" y="184"/>
                    <a:pt x="91" y="184"/>
                    <a:pt x="92" y="184"/>
                  </a:cubicBezTo>
                  <a:cubicBezTo>
                    <a:pt x="94" y="183"/>
                    <a:pt x="93" y="181"/>
                    <a:pt x="94" y="179"/>
                  </a:cubicBezTo>
                  <a:cubicBezTo>
                    <a:pt x="94" y="177"/>
                    <a:pt x="94" y="177"/>
                    <a:pt x="96" y="176"/>
                  </a:cubicBezTo>
                  <a:cubicBezTo>
                    <a:pt x="96" y="176"/>
                    <a:pt x="97" y="175"/>
                    <a:pt x="98" y="175"/>
                  </a:cubicBezTo>
                  <a:cubicBezTo>
                    <a:pt x="99" y="173"/>
                    <a:pt x="97" y="168"/>
                    <a:pt x="96" y="167"/>
                  </a:cubicBezTo>
                  <a:cubicBezTo>
                    <a:pt x="95" y="165"/>
                    <a:pt x="90" y="162"/>
                    <a:pt x="92" y="160"/>
                  </a:cubicBezTo>
                  <a:cubicBezTo>
                    <a:pt x="92" y="159"/>
                    <a:pt x="93" y="159"/>
                    <a:pt x="93" y="158"/>
                  </a:cubicBezTo>
                  <a:cubicBezTo>
                    <a:pt x="93" y="158"/>
                    <a:pt x="93" y="157"/>
                    <a:pt x="93" y="157"/>
                  </a:cubicBezTo>
                  <a:cubicBezTo>
                    <a:pt x="93" y="156"/>
                    <a:pt x="93" y="156"/>
                    <a:pt x="94" y="155"/>
                  </a:cubicBezTo>
                  <a:cubicBezTo>
                    <a:pt x="94" y="153"/>
                    <a:pt x="93" y="151"/>
                    <a:pt x="92" y="150"/>
                  </a:cubicBezTo>
                  <a:cubicBezTo>
                    <a:pt x="91" y="149"/>
                    <a:pt x="89" y="147"/>
                    <a:pt x="87" y="148"/>
                  </a:cubicBezTo>
                  <a:cubicBezTo>
                    <a:pt x="86" y="148"/>
                    <a:pt x="85" y="150"/>
                    <a:pt x="84" y="149"/>
                  </a:cubicBezTo>
                  <a:cubicBezTo>
                    <a:pt x="82" y="149"/>
                    <a:pt x="82" y="147"/>
                    <a:pt x="81" y="147"/>
                  </a:cubicBezTo>
                  <a:cubicBezTo>
                    <a:pt x="80" y="147"/>
                    <a:pt x="79" y="147"/>
                    <a:pt x="79" y="147"/>
                  </a:cubicBezTo>
                  <a:cubicBezTo>
                    <a:pt x="78" y="147"/>
                    <a:pt x="78" y="146"/>
                    <a:pt x="78" y="146"/>
                  </a:cubicBezTo>
                  <a:cubicBezTo>
                    <a:pt x="77" y="143"/>
                    <a:pt x="78" y="140"/>
                    <a:pt x="78" y="137"/>
                  </a:cubicBezTo>
                  <a:cubicBezTo>
                    <a:pt x="77" y="136"/>
                    <a:pt x="76" y="135"/>
                    <a:pt x="75" y="134"/>
                  </a:cubicBezTo>
                  <a:cubicBezTo>
                    <a:pt x="74" y="133"/>
                    <a:pt x="74" y="131"/>
                    <a:pt x="72" y="131"/>
                  </a:cubicBezTo>
                  <a:cubicBezTo>
                    <a:pt x="71" y="131"/>
                    <a:pt x="70" y="132"/>
                    <a:pt x="69" y="131"/>
                  </a:cubicBezTo>
                  <a:cubicBezTo>
                    <a:pt x="69" y="130"/>
                    <a:pt x="69" y="129"/>
                    <a:pt x="69" y="129"/>
                  </a:cubicBezTo>
                  <a:cubicBezTo>
                    <a:pt x="69" y="127"/>
                    <a:pt x="69" y="126"/>
                    <a:pt x="69" y="125"/>
                  </a:cubicBezTo>
                  <a:cubicBezTo>
                    <a:pt x="68" y="123"/>
                    <a:pt x="68" y="122"/>
                    <a:pt x="67" y="120"/>
                  </a:cubicBezTo>
                  <a:cubicBezTo>
                    <a:pt x="67" y="119"/>
                    <a:pt x="66" y="118"/>
                    <a:pt x="67" y="116"/>
                  </a:cubicBezTo>
                  <a:cubicBezTo>
                    <a:pt x="67" y="116"/>
                    <a:pt x="67" y="115"/>
                    <a:pt x="68" y="114"/>
                  </a:cubicBezTo>
                  <a:cubicBezTo>
                    <a:pt x="68" y="113"/>
                    <a:pt x="68" y="113"/>
                    <a:pt x="68" y="112"/>
                  </a:cubicBezTo>
                  <a:cubicBezTo>
                    <a:pt x="69" y="111"/>
                    <a:pt x="70" y="111"/>
                    <a:pt x="70" y="110"/>
                  </a:cubicBezTo>
                  <a:cubicBezTo>
                    <a:pt x="70" y="109"/>
                    <a:pt x="69" y="108"/>
                    <a:pt x="69" y="108"/>
                  </a:cubicBezTo>
                  <a:cubicBezTo>
                    <a:pt x="69" y="107"/>
                    <a:pt x="69" y="107"/>
                    <a:pt x="68" y="106"/>
                  </a:cubicBezTo>
                  <a:cubicBezTo>
                    <a:pt x="68" y="105"/>
                    <a:pt x="67" y="105"/>
                    <a:pt x="67" y="104"/>
                  </a:cubicBezTo>
                  <a:cubicBezTo>
                    <a:pt x="67" y="103"/>
                    <a:pt x="66" y="102"/>
                    <a:pt x="66" y="101"/>
                  </a:cubicBezTo>
                  <a:cubicBezTo>
                    <a:pt x="66" y="101"/>
                    <a:pt x="66" y="100"/>
                    <a:pt x="66" y="100"/>
                  </a:cubicBezTo>
                  <a:cubicBezTo>
                    <a:pt x="67" y="99"/>
                    <a:pt x="66" y="97"/>
                    <a:pt x="68" y="97"/>
                  </a:cubicBezTo>
                  <a:cubicBezTo>
                    <a:pt x="69" y="96"/>
                    <a:pt x="70" y="96"/>
                    <a:pt x="71" y="95"/>
                  </a:cubicBezTo>
                  <a:cubicBezTo>
                    <a:pt x="71" y="95"/>
                    <a:pt x="71" y="94"/>
                    <a:pt x="71" y="94"/>
                  </a:cubicBezTo>
                  <a:cubicBezTo>
                    <a:pt x="71" y="92"/>
                    <a:pt x="71" y="91"/>
                    <a:pt x="71" y="89"/>
                  </a:cubicBezTo>
                  <a:cubicBezTo>
                    <a:pt x="71" y="88"/>
                    <a:pt x="71" y="86"/>
                    <a:pt x="71" y="85"/>
                  </a:cubicBezTo>
                  <a:cubicBezTo>
                    <a:pt x="71" y="83"/>
                    <a:pt x="72" y="81"/>
                    <a:pt x="72" y="79"/>
                  </a:cubicBezTo>
                  <a:cubicBezTo>
                    <a:pt x="74" y="73"/>
                    <a:pt x="74" y="73"/>
                    <a:pt x="74" y="73"/>
                  </a:cubicBezTo>
                  <a:cubicBezTo>
                    <a:pt x="74" y="72"/>
                    <a:pt x="74" y="72"/>
                    <a:pt x="74" y="71"/>
                  </a:cubicBezTo>
                  <a:cubicBezTo>
                    <a:pt x="75" y="69"/>
                    <a:pt x="75" y="66"/>
                    <a:pt x="75" y="63"/>
                  </a:cubicBezTo>
                  <a:cubicBezTo>
                    <a:pt x="75" y="61"/>
                    <a:pt x="75" y="58"/>
                    <a:pt x="74" y="56"/>
                  </a:cubicBezTo>
                  <a:cubicBezTo>
                    <a:pt x="73" y="54"/>
                    <a:pt x="72" y="53"/>
                    <a:pt x="72" y="51"/>
                  </a:cubicBezTo>
                  <a:cubicBezTo>
                    <a:pt x="72" y="49"/>
                    <a:pt x="71" y="47"/>
                    <a:pt x="71" y="45"/>
                  </a:cubicBezTo>
                  <a:cubicBezTo>
                    <a:pt x="71" y="44"/>
                    <a:pt x="71" y="43"/>
                    <a:pt x="70" y="41"/>
                  </a:cubicBezTo>
                  <a:cubicBezTo>
                    <a:pt x="70" y="40"/>
                    <a:pt x="69" y="40"/>
                    <a:pt x="69" y="39"/>
                  </a:cubicBezTo>
                  <a:cubicBezTo>
                    <a:pt x="69" y="38"/>
                    <a:pt x="70" y="37"/>
                    <a:pt x="69" y="36"/>
                  </a:cubicBezTo>
                  <a:cubicBezTo>
                    <a:pt x="68" y="34"/>
                    <a:pt x="66" y="32"/>
                    <a:pt x="66" y="31"/>
                  </a:cubicBezTo>
                  <a:cubicBezTo>
                    <a:pt x="65" y="29"/>
                    <a:pt x="65" y="28"/>
                    <a:pt x="64" y="27"/>
                  </a:cubicBezTo>
                  <a:cubicBezTo>
                    <a:pt x="63" y="26"/>
                    <a:pt x="62" y="25"/>
                    <a:pt x="61" y="24"/>
                  </a:cubicBezTo>
                  <a:cubicBezTo>
                    <a:pt x="60" y="23"/>
                    <a:pt x="60" y="22"/>
                    <a:pt x="59" y="21"/>
                  </a:cubicBezTo>
                  <a:cubicBezTo>
                    <a:pt x="57" y="19"/>
                    <a:pt x="54" y="21"/>
                    <a:pt x="52" y="19"/>
                  </a:cubicBezTo>
                  <a:cubicBezTo>
                    <a:pt x="51" y="18"/>
                    <a:pt x="51" y="16"/>
                    <a:pt x="50" y="15"/>
                  </a:cubicBezTo>
                  <a:cubicBezTo>
                    <a:pt x="50" y="14"/>
                    <a:pt x="50" y="13"/>
                    <a:pt x="49" y="12"/>
                  </a:cubicBezTo>
                  <a:cubicBezTo>
                    <a:pt x="49" y="13"/>
                    <a:pt x="49" y="13"/>
                    <a:pt x="48" y="14"/>
                  </a:cubicBezTo>
                  <a:cubicBezTo>
                    <a:pt x="48" y="15"/>
                    <a:pt x="48" y="16"/>
                    <a:pt x="47" y="17"/>
                  </a:cubicBezTo>
                  <a:cubicBezTo>
                    <a:pt x="47" y="18"/>
                    <a:pt x="46" y="18"/>
                    <a:pt x="46" y="19"/>
                  </a:cubicBezTo>
                  <a:cubicBezTo>
                    <a:pt x="46" y="20"/>
                    <a:pt x="46" y="21"/>
                    <a:pt x="45" y="21"/>
                  </a:cubicBezTo>
                  <a:cubicBezTo>
                    <a:pt x="44" y="23"/>
                    <a:pt x="42" y="23"/>
                    <a:pt x="41" y="24"/>
                  </a:cubicBezTo>
                  <a:cubicBezTo>
                    <a:pt x="38" y="25"/>
                    <a:pt x="36" y="25"/>
                    <a:pt x="33" y="25"/>
                  </a:cubicBezTo>
                  <a:cubicBezTo>
                    <a:pt x="31" y="25"/>
                    <a:pt x="29" y="26"/>
                    <a:pt x="28" y="23"/>
                  </a:cubicBezTo>
                  <a:cubicBezTo>
                    <a:pt x="28" y="22"/>
                    <a:pt x="28" y="19"/>
                    <a:pt x="28" y="17"/>
                  </a:cubicBezTo>
                  <a:cubicBezTo>
                    <a:pt x="28" y="15"/>
                    <a:pt x="28" y="13"/>
                    <a:pt x="27" y="11"/>
                  </a:cubicBezTo>
                  <a:cubicBezTo>
                    <a:pt x="27" y="10"/>
                    <a:pt x="27" y="10"/>
                    <a:pt x="26" y="10"/>
                  </a:cubicBezTo>
                  <a:cubicBezTo>
                    <a:pt x="26" y="10"/>
                    <a:pt x="24" y="12"/>
                    <a:pt x="24" y="12"/>
                  </a:cubicBezTo>
                  <a:cubicBezTo>
                    <a:pt x="24" y="13"/>
                    <a:pt x="24" y="13"/>
                    <a:pt x="24" y="14"/>
                  </a:cubicBezTo>
                  <a:cubicBezTo>
                    <a:pt x="23" y="16"/>
                    <a:pt x="22" y="17"/>
                    <a:pt x="20" y="19"/>
                  </a:cubicBezTo>
                  <a:cubicBezTo>
                    <a:pt x="19" y="21"/>
                    <a:pt x="18" y="23"/>
                    <a:pt x="16" y="24"/>
                  </a:cubicBezTo>
                  <a:cubicBezTo>
                    <a:pt x="15" y="25"/>
                    <a:pt x="15" y="26"/>
                    <a:pt x="14" y="27"/>
                  </a:cubicBezTo>
                  <a:cubicBezTo>
                    <a:pt x="13" y="28"/>
                    <a:pt x="13" y="29"/>
                    <a:pt x="12" y="30"/>
                  </a:cubicBezTo>
                  <a:cubicBezTo>
                    <a:pt x="12" y="31"/>
                    <a:pt x="11" y="33"/>
                    <a:pt x="10" y="34"/>
                  </a:cubicBezTo>
                  <a:cubicBezTo>
                    <a:pt x="10" y="36"/>
                    <a:pt x="9" y="37"/>
                    <a:pt x="8" y="38"/>
                  </a:cubicBezTo>
                  <a:cubicBezTo>
                    <a:pt x="6" y="39"/>
                    <a:pt x="2" y="39"/>
                    <a:pt x="1" y="41"/>
                  </a:cubicBezTo>
                  <a:cubicBezTo>
                    <a:pt x="1" y="44"/>
                    <a:pt x="3" y="46"/>
                    <a:pt x="5" y="47"/>
                  </a:cubicBezTo>
                  <a:cubicBezTo>
                    <a:pt x="7" y="51"/>
                    <a:pt x="10" y="56"/>
                    <a:pt x="10" y="60"/>
                  </a:cubicBezTo>
                  <a:cubicBezTo>
                    <a:pt x="11" y="63"/>
                    <a:pt x="8" y="65"/>
                    <a:pt x="7" y="67"/>
                  </a:cubicBezTo>
                  <a:cubicBezTo>
                    <a:pt x="7" y="67"/>
                    <a:pt x="7" y="67"/>
                    <a:pt x="7" y="67"/>
                  </a:cubicBezTo>
                  <a:cubicBezTo>
                    <a:pt x="8" y="68"/>
                    <a:pt x="9" y="68"/>
                    <a:pt x="10" y="69"/>
                  </a:cubicBezTo>
                  <a:cubicBezTo>
                    <a:pt x="13" y="70"/>
                    <a:pt x="16" y="68"/>
                    <a:pt x="19" y="70"/>
                  </a:cubicBezTo>
                  <a:cubicBezTo>
                    <a:pt x="20" y="72"/>
                    <a:pt x="20" y="76"/>
                    <a:pt x="19" y="77"/>
                  </a:cubicBezTo>
                  <a:cubicBezTo>
                    <a:pt x="18" y="78"/>
                    <a:pt x="18" y="78"/>
                    <a:pt x="18" y="79"/>
                  </a:cubicBezTo>
                  <a:cubicBezTo>
                    <a:pt x="18" y="80"/>
                    <a:pt x="18" y="81"/>
                    <a:pt x="18" y="82"/>
                  </a:cubicBezTo>
                  <a:cubicBezTo>
                    <a:pt x="18" y="86"/>
                    <a:pt x="19" y="90"/>
                    <a:pt x="18" y="93"/>
                  </a:cubicBezTo>
                  <a:cubicBezTo>
                    <a:pt x="18" y="95"/>
                    <a:pt x="18" y="97"/>
                    <a:pt x="18" y="99"/>
                  </a:cubicBezTo>
                  <a:cubicBezTo>
                    <a:pt x="18" y="100"/>
                    <a:pt x="18" y="100"/>
                    <a:pt x="18" y="101"/>
                  </a:cubicBezTo>
                  <a:cubicBezTo>
                    <a:pt x="18" y="101"/>
                    <a:pt x="19" y="102"/>
                    <a:pt x="19" y="103"/>
                  </a:cubicBezTo>
                  <a:cubicBezTo>
                    <a:pt x="19" y="104"/>
                    <a:pt x="19" y="105"/>
                    <a:pt x="18" y="103"/>
                  </a:cubicBezTo>
                  <a:cubicBezTo>
                    <a:pt x="16" y="104"/>
                    <a:pt x="13" y="103"/>
                    <a:pt x="10" y="104"/>
                  </a:cubicBezTo>
                  <a:cubicBezTo>
                    <a:pt x="8" y="104"/>
                    <a:pt x="8" y="107"/>
                    <a:pt x="8" y="108"/>
                  </a:cubicBezTo>
                  <a:cubicBezTo>
                    <a:pt x="8" y="110"/>
                    <a:pt x="7" y="111"/>
                    <a:pt x="7" y="112"/>
                  </a:cubicBezTo>
                  <a:cubicBezTo>
                    <a:pt x="8" y="113"/>
                    <a:pt x="9" y="114"/>
                    <a:pt x="10" y="115"/>
                  </a:cubicBezTo>
                  <a:cubicBezTo>
                    <a:pt x="11" y="116"/>
                    <a:pt x="11" y="117"/>
                    <a:pt x="12" y="119"/>
                  </a:cubicBezTo>
                  <a:cubicBezTo>
                    <a:pt x="12" y="119"/>
                    <a:pt x="12" y="119"/>
                    <a:pt x="12" y="119"/>
                  </a:cubicBezTo>
                  <a:cubicBezTo>
                    <a:pt x="12" y="120"/>
                    <a:pt x="12" y="120"/>
                    <a:pt x="12" y="121"/>
                  </a:cubicBezTo>
                  <a:cubicBezTo>
                    <a:pt x="12" y="121"/>
                    <a:pt x="12" y="123"/>
                    <a:pt x="13" y="123"/>
                  </a:cubicBezTo>
                  <a:cubicBezTo>
                    <a:pt x="13" y="124"/>
                    <a:pt x="15" y="124"/>
                    <a:pt x="15" y="125"/>
                  </a:cubicBezTo>
                  <a:cubicBezTo>
                    <a:pt x="15" y="126"/>
                    <a:pt x="15" y="127"/>
                    <a:pt x="14" y="128"/>
                  </a:cubicBezTo>
                  <a:cubicBezTo>
                    <a:pt x="13" y="131"/>
                    <a:pt x="11" y="133"/>
                    <a:pt x="11" y="135"/>
                  </a:cubicBezTo>
                  <a:cubicBezTo>
                    <a:pt x="11" y="136"/>
                    <a:pt x="11" y="138"/>
                    <a:pt x="12" y="139"/>
                  </a:cubicBezTo>
                  <a:cubicBezTo>
                    <a:pt x="12" y="139"/>
                    <a:pt x="13" y="140"/>
                    <a:pt x="13" y="140"/>
                  </a:cubicBezTo>
                  <a:cubicBezTo>
                    <a:pt x="14" y="141"/>
                    <a:pt x="13" y="142"/>
                    <a:pt x="13" y="143"/>
                  </a:cubicBezTo>
                  <a:cubicBezTo>
                    <a:pt x="13" y="144"/>
                    <a:pt x="13" y="145"/>
                    <a:pt x="13" y="146"/>
                  </a:cubicBezTo>
                  <a:cubicBezTo>
                    <a:pt x="13" y="146"/>
                    <a:pt x="12" y="148"/>
                    <a:pt x="12" y="148"/>
                  </a:cubicBezTo>
                  <a:cubicBezTo>
                    <a:pt x="11" y="147"/>
                    <a:pt x="11" y="146"/>
                    <a:pt x="11" y="145"/>
                  </a:cubicBezTo>
                  <a:cubicBezTo>
                    <a:pt x="11" y="144"/>
                    <a:pt x="11" y="143"/>
                    <a:pt x="11" y="142"/>
                  </a:cubicBezTo>
                  <a:cubicBezTo>
                    <a:pt x="10" y="142"/>
                    <a:pt x="8" y="142"/>
                    <a:pt x="8" y="143"/>
                  </a:cubicBezTo>
                  <a:cubicBezTo>
                    <a:pt x="7" y="143"/>
                    <a:pt x="6" y="144"/>
                    <a:pt x="5" y="144"/>
                  </a:cubicBezTo>
                  <a:cubicBezTo>
                    <a:pt x="2" y="148"/>
                    <a:pt x="3" y="152"/>
                    <a:pt x="3" y="156"/>
                  </a:cubicBezTo>
                  <a:cubicBezTo>
                    <a:pt x="3" y="159"/>
                    <a:pt x="2" y="162"/>
                    <a:pt x="1" y="165"/>
                  </a:cubicBezTo>
                  <a:cubicBezTo>
                    <a:pt x="1" y="166"/>
                    <a:pt x="2" y="167"/>
                    <a:pt x="2" y="167"/>
                  </a:cubicBezTo>
                  <a:cubicBezTo>
                    <a:pt x="2" y="169"/>
                    <a:pt x="0" y="173"/>
                    <a:pt x="2" y="174"/>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5" name="Freeform 32">
              <a:extLst>
                <a:ext uri="{FF2B5EF4-FFF2-40B4-BE49-F238E27FC236}">
                  <a16:creationId xmlns:a16="http://schemas.microsoft.com/office/drawing/2014/main" id="{5554CD92-9A31-D545-8B49-4B93927979BF}"/>
                </a:ext>
              </a:extLst>
            </p:cNvPr>
            <p:cNvSpPr>
              <a:spLocks/>
            </p:cNvSpPr>
            <p:nvPr/>
          </p:nvSpPr>
          <p:spPr bwMode="auto">
            <a:xfrm>
              <a:off x="5107676" y="5399691"/>
              <a:ext cx="159563" cy="141518"/>
            </a:xfrm>
            <a:custGeom>
              <a:avLst/>
              <a:gdLst/>
              <a:ahLst/>
              <a:cxnLst>
                <a:cxn ang="0">
                  <a:pos x="137" y="46"/>
                </a:cxn>
                <a:cxn ang="0">
                  <a:pos x="136" y="39"/>
                </a:cxn>
                <a:cxn ang="0">
                  <a:pos x="135" y="32"/>
                </a:cxn>
                <a:cxn ang="0">
                  <a:pos x="132" y="28"/>
                </a:cxn>
                <a:cxn ang="0">
                  <a:pos x="122" y="25"/>
                </a:cxn>
                <a:cxn ang="0">
                  <a:pos x="117" y="20"/>
                </a:cxn>
                <a:cxn ang="0">
                  <a:pos x="115" y="18"/>
                </a:cxn>
                <a:cxn ang="0">
                  <a:pos x="113" y="12"/>
                </a:cxn>
                <a:cxn ang="0">
                  <a:pos x="99" y="2"/>
                </a:cxn>
                <a:cxn ang="0">
                  <a:pos x="90" y="9"/>
                </a:cxn>
                <a:cxn ang="0">
                  <a:pos x="84" y="6"/>
                </a:cxn>
                <a:cxn ang="0">
                  <a:pos x="74" y="8"/>
                </a:cxn>
                <a:cxn ang="0">
                  <a:pos x="53" y="9"/>
                </a:cxn>
                <a:cxn ang="0">
                  <a:pos x="46" y="22"/>
                </a:cxn>
                <a:cxn ang="0">
                  <a:pos x="39" y="15"/>
                </a:cxn>
                <a:cxn ang="0">
                  <a:pos x="19" y="25"/>
                </a:cxn>
                <a:cxn ang="0">
                  <a:pos x="18" y="33"/>
                </a:cxn>
                <a:cxn ang="0">
                  <a:pos x="9" y="39"/>
                </a:cxn>
                <a:cxn ang="0">
                  <a:pos x="5" y="50"/>
                </a:cxn>
                <a:cxn ang="0">
                  <a:pos x="5" y="60"/>
                </a:cxn>
                <a:cxn ang="0">
                  <a:pos x="0" y="66"/>
                </a:cxn>
                <a:cxn ang="0">
                  <a:pos x="3" y="73"/>
                </a:cxn>
                <a:cxn ang="0">
                  <a:pos x="2" y="79"/>
                </a:cxn>
                <a:cxn ang="0">
                  <a:pos x="3" y="90"/>
                </a:cxn>
                <a:cxn ang="0">
                  <a:pos x="6" y="96"/>
                </a:cxn>
                <a:cxn ang="0">
                  <a:pos x="12" y="111"/>
                </a:cxn>
                <a:cxn ang="0">
                  <a:pos x="18" y="114"/>
                </a:cxn>
                <a:cxn ang="0">
                  <a:pos x="28" y="120"/>
                </a:cxn>
                <a:cxn ang="0">
                  <a:pos x="26" y="125"/>
                </a:cxn>
                <a:cxn ang="0">
                  <a:pos x="36" y="119"/>
                </a:cxn>
                <a:cxn ang="0">
                  <a:pos x="50" y="116"/>
                </a:cxn>
                <a:cxn ang="0">
                  <a:pos x="58" y="115"/>
                </a:cxn>
                <a:cxn ang="0">
                  <a:pos x="66" y="115"/>
                </a:cxn>
                <a:cxn ang="0">
                  <a:pos x="74" y="108"/>
                </a:cxn>
                <a:cxn ang="0">
                  <a:pos x="87" y="96"/>
                </a:cxn>
                <a:cxn ang="0">
                  <a:pos x="95" y="97"/>
                </a:cxn>
                <a:cxn ang="0">
                  <a:pos x="104" y="98"/>
                </a:cxn>
                <a:cxn ang="0">
                  <a:pos x="115" y="99"/>
                </a:cxn>
                <a:cxn ang="0">
                  <a:pos x="124" y="99"/>
                </a:cxn>
                <a:cxn ang="0">
                  <a:pos x="126" y="89"/>
                </a:cxn>
                <a:cxn ang="0">
                  <a:pos x="130" y="85"/>
                </a:cxn>
                <a:cxn ang="0">
                  <a:pos x="137" y="80"/>
                </a:cxn>
                <a:cxn ang="0">
                  <a:pos x="139" y="65"/>
                </a:cxn>
                <a:cxn ang="0">
                  <a:pos x="142" y="54"/>
                </a:cxn>
              </a:cxnLst>
              <a:rect l="0" t="0" r="r" b="b"/>
              <a:pathLst>
                <a:path w="143" h="126">
                  <a:moveTo>
                    <a:pt x="143" y="52"/>
                  </a:moveTo>
                  <a:cubicBezTo>
                    <a:pt x="143" y="50"/>
                    <a:pt x="140" y="50"/>
                    <a:pt x="139" y="49"/>
                  </a:cubicBezTo>
                  <a:cubicBezTo>
                    <a:pt x="138" y="48"/>
                    <a:pt x="138" y="47"/>
                    <a:pt x="137" y="46"/>
                  </a:cubicBezTo>
                  <a:cubicBezTo>
                    <a:pt x="137" y="45"/>
                    <a:pt x="137" y="44"/>
                    <a:pt x="137" y="44"/>
                  </a:cubicBezTo>
                  <a:cubicBezTo>
                    <a:pt x="137" y="43"/>
                    <a:pt x="137" y="42"/>
                    <a:pt x="137" y="41"/>
                  </a:cubicBezTo>
                  <a:cubicBezTo>
                    <a:pt x="137" y="40"/>
                    <a:pt x="136" y="40"/>
                    <a:pt x="136" y="39"/>
                  </a:cubicBezTo>
                  <a:cubicBezTo>
                    <a:pt x="136" y="38"/>
                    <a:pt x="136" y="37"/>
                    <a:pt x="136" y="37"/>
                  </a:cubicBezTo>
                  <a:cubicBezTo>
                    <a:pt x="136" y="36"/>
                    <a:pt x="135" y="36"/>
                    <a:pt x="135" y="35"/>
                  </a:cubicBezTo>
                  <a:cubicBezTo>
                    <a:pt x="135" y="34"/>
                    <a:pt x="135" y="33"/>
                    <a:pt x="135" y="32"/>
                  </a:cubicBezTo>
                  <a:cubicBezTo>
                    <a:pt x="135" y="31"/>
                    <a:pt x="134" y="30"/>
                    <a:pt x="134" y="30"/>
                  </a:cubicBezTo>
                  <a:cubicBezTo>
                    <a:pt x="134" y="29"/>
                    <a:pt x="134" y="29"/>
                    <a:pt x="134" y="29"/>
                  </a:cubicBezTo>
                  <a:cubicBezTo>
                    <a:pt x="133" y="28"/>
                    <a:pt x="133" y="28"/>
                    <a:pt x="132" y="28"/>
                  </a:cubicBezTo>
                  <a:cubicBezTo>
                    <a:pt x="131" y="28"/>
                    <a:pt x="130" y="27"/>
                    <a:pt x="129" y="27"/>
                  </a:cubicBezTo>
                  <a:cubicBezTo>
                    <a:pt x="128" y="26"/>
                    <a:pt x="127" y="25"/>
                    <a:pt x="126" y="25"/>
                  </a:cubicBezTo>
                  <a:cubicBezTo>
                    <a:pt x="124" y="24"/>
                    <a:pt x="123" y="25"/>
                    <a:pt x="122" y="25"/>
                  </a:cubicBezTo>
                  <a:cubicBezTo>
                    <a:pt x="121" y="24"/>
                    <a:pt x="120" y="24"/>
                    <a:pt x="119" y="24"/>
                  </a:cubicBezTo>
                  <a:cubicBezTo>
                    <a:pt x="118" y="23"/>
                    <a:pt x="118" y="22"/>
                    <a:pt x="118" y="21"/>
                  </a:cubicBezTo>
                  <a:cubicBezTo>
                    <a:pt x="117" y="21"/>
                    <a:pt x="117" y="20"/>
                    <a:pt x="117" y="20"/>
                  </a:cubicBezTo>
                  <a:cubicBezTo>
                    <a:pt x="116" y="20"/>
                    <a:pt x="115" y="20"/>
                    <a:pt x="115" y="20"/>
                  </a:cubicBezTo>
                  <a:cubicBezTo>
                    <a:pt x="115" y="19"/>
                    <a:pt x="115" y="19"/>
                    <a:pt x="115" y="19"/>
                  </a:cubicBezTo>
                  <a:cubicBezTo>
                    <a:pt x="115" y="18"/>
                    <a:pt x="115" y="18"/>
                    <a:pt x="115" y="18"/>
                  </a:cubicBezTo>
                  <a:cubicBezTo>
                    <a:pt x="115" y="18"/>
                    <a:pt x="115" y="17"/>
                    <a:pt x="115" y="17"/>
                  </a:cubicBezTo>
                  <a:cubicBezTo>
                    <a:pt x="114" y="16"/>
                    <a:pt x="114" y="16"/>
                    <a:pt x="114" y="15"/>
                  </a:cubicBezTo>
                  <a:cubicBezTo>
                    <a:pt x="113" y="14"/>
                    <a:pt x="113" y="13"/>
                    <a:pt x="113" y="12"/>
                  </a:cubicBezTo>
                  <a:cubicBezTo>
                    <a:pt x="112" y="7"/>
                    <a:pt x="112" y="7"/>
                    <a:pt x="112" y="7"/>
                  </a:cubicBezTo>
                  <a:cubicBezTo>
                    <a:pt x="111" y="7"/>
                    <a:pt x="110" y="6"/>
                    <a:pt x="109" y="6"/>
                  </a:cubicBezTo>
                  <a:cubicBezTo>
                    <a:pt x="106" y="4"/>
                    <a:pt x="103" y="0"/>
                    <a:pt x="99" y="2"/>
                  </a:cubicBezTo>
                  <a:cubicBezTo>
                    <a:pt x="97" y="3"/>
                    <a:pt x="96" y="3"/>
                    <a:pt x="95" y="4"/>
                  </a:cubicBezTo>
                  <a:cubicBezTo>
                    <a:pt x="93" y="5"/>
                    <a:pt x="93" y="7"/>
                    <a:pt x="92" y="8"/>
                  </a:cubicBezTo>
                  <a:cubicBezTo>
                    <a:pt x="91" y="9"/>
                    <a:pt x="90" y="9"/>
                    <a:pt x="90" y="9"/>
                  </a:cubicBezTo>
                  <a:cubicBezTo>
                    <a:pt x="88" y="10"/>
                    <a:pt x="89" y="9"/>
                    <a:pt x="88" y="9"/>
                  </a:cubicBezTo>
                  <a:cubicBezTo>
                    <a:pt x="87" y="8"/>
                    <a:pt x="86" y="8"/>
                    <a:pt x="85" y="7"/>
                  </a:cubicBezTo>
                  <a:cubicBezTo>
                    <a:pt x="84" y="7"/>
                    <a:pt x="85" y="7"/>
                    <a:pt x="84" y="6"/>
                  </a:cubicBezTo>
                  <a:cubicBezTo>
                    <a:pt x="83" y="4"/>
                    <a:pt x="82" y="3"/>
                    <a:pt x="80" y="4"/>
                  </a:cubicBezTo>
                  <a:cubicBezTo>
                    <a:pt x="78" y="5"/>
                    <a:pt x="76" y="5"/>
                    <a:pt x="75" y="6"/>
                  </a:cubicBezTo>
                  <a:cubicBezTo>
                    <a:pt x="74" y="7"/>
                    <a:pt x="74" y="8"/>
                    <a:pt x="74" y="8"/>
                  </a:cubicBezTo>
                  <a:cubicBezTo>
                    <a:pt x="73" y="10"/>
                    <a:pt x="73" y="10"/>
                    <a:pt x="71" y="11"/>
                  </a:cubicBezTo>
                  <a:cubicBezTo>
                    <a:pt x="69" y="12"/>
                    <a:pt x="65" y="12"/>
                    <a:pt x="63" y="11"/>
                  </a:cubicBezTo>
                  <a:cubicBezTo>
                    <a:pt x="64" y="8"/>
                    <a:pt x="55" y="8"/>
                    <a:pt x="53" y="9"/>
                  </a:cubicBezTo>
                  <a:cubicBezTo>
                    <a:pt x="53" y="11"/>
                    <a:pt x="49" y="12"/>
                    <a:pt x="50" y="14"/>
                  </a:cubicBezTo>
                  <a:cubicBezTo>
                    <a:pt x="48" y="15"/>
                    <a:pt x="48" y="16"/>
                    <a:pt x="47" y="18"/>
                  </a:cubicBezTo>
                  <a:cubicBezTo>
                    <a:pt x="47" y="19"/>
                    <a:pt x="46" y="21"/>
                    <a:pt x="46" y="22"/>
                  </a:cubicBezTo>
                  <a:cubicBezTo>
                    <a:pt x="45" y="23"/>
                    <a:pt x="43" y="20"/>
                    <a:pt x="42" y="20"/>
                  </a:cubicBezTo>
                  <a:cubicBezTo>
                    <a:pt x="42" y="19"/>
                    <a:pt x="41" y="18"/>
                    <a:pt x="41" y="17"/>
                  </a:cubicBezTo>
                  <a:cubicBezTo>
                    <a:pt x="40" y="16"/>
                    <a:pt x="41" y="16"/>
                    <a:pt x="39" y="15"/>
                  </a:cubicBezTo>
                  <a:cubicBezTo>
                    <a:pt x="36" y="13"/>
                    <a:pt x="32" y="16"/>
                    <a:pt x="29" y="17"/>
                  </a:cubicBezTo>
                  <a:cubicBezTo>
                    <a:pt x="27" y="18"/>
                    <a:pt x="25" y="18"/>
                    <a:pt x="23" y="20"/>
                  </a:cubicBezTo>
                  <a:cubicBezTo>
                    <a:pt x="22" y="21"/>
                    <a:pt x="21" y="23"/>
                    <a:pt x="19" y="25"/>
                  </a:cubicBezTo>
                  <a:cubicBezTo>
                    <a:pt x="19" y="26"/>
                    <a:pt x="18" y="27"/>
                    <a:pt x="18" y="28"/>
                  </a:cubicBezTo>
                  <a:cubicBezTo>
                    <a:pt x="18" y="28"/>
                    <a:pt x="18" y="29"/>
                    <a:pt x="18" y="30"/>
                  </a:cubicBezTo>
                  <a:cubicBezTo>
                    <a:pt x="18" y="31"/>
                    <a:pt x="18" y="32"/>
                    <a:pt x="18" y="33"/>
                  </a:cubicBezTo>
                  <a:cubicBezTo>
                    <a:pt x="17" y="34"/>
                    <a:pt x="16" y="34"/>
                    <a:pt x="15" y="35"/>
                  </a:cubicBezTo>
                  <a:cubicBezTo>
                    <a:pt x="14" y="36"/>
                    <a:pt x="13" y="36"/>
                    <a:pt x="12" y="37"/>
                  </a:cubicBezTo>
                  <a:cubicBezTo>
                    <a:pt x="11" y="38"/>
                    <a:pt x="10" y="39"/>
                    <a:pt x="9" y="39"/>
                  </a:cubicBezTo>
                  <a:cubicBezTo>
                    <a:pt x="9" y="39"/>
                    <a:pt x="8" y="38"/>
                    <a:pt x="8" y="38"/>
                  </a:cubicBezTo>
                  <a:cubicBezTo>
                    <a:pt x="6" y="44"/>
                    <a:pt x="6" y="44"/>
                    <a:pt x="6" y="44"/>
                  </a:cubicBezTo>
                  <a:cubicBezTo>
                    <a:pt x="6" y="46"/>
                    <a:pt x="5" y="48"/>
                    <a:pt x="5" y="50"/>
                  </a:cubicBezTo>
                  <a:cubicBezTo>
                    <a:pt x="5" y="51"/>
                    <a:pt x="5" y="53"/>
                    <a:pt x="5" y="54"/>
                  </a:cubicBezTo>
                  <a:cubicBezTo>
                    <a:pt x="5" y="56"/>
                    <a:pt x="5" y="57"/>
                    <a:pt x="5" y="59"/>
                  </a:cubicBezTo>
                  <a:cubicBezTo>
                    <a:pt x="5" y="59"/>
                    <a:pt x="5" y="60"/>
                    <a:pt x="5" y="60"/>
                  </a:cubicBezTo>
                  <a:cubicBezTo>
                    <a:pt x="4" y="61"/>
                    <a:pt x="3" y="61"/>
                    <a:pt x="2" y="62"/>
                  </a:cubicBezTo>
                  <a:cubicBezTo>
                    <a:pt x="0" y="62"/>
                    <a:pt x="1" y="64"/>
                    <a:pt x="0" y="65"/>
                  </a:cubicBezTo>
                  <a:cubicBezTo>
                    <a:pt x="0" y="65"/>
                    <a:pt x="0" y="66"/>
                    <a:pt x="0" y="66"/>
                  </a:cubicBezTo>
                  <a:cubicBezTo>
                    <a:pt x="0" y="67"/>
                    <a:pt x="1" y="68"/>
                    <a:pt x="1" y="69"/>
                  </a:cubicBezTo>
                  <a:cubicBezTo>
                    <a:pt x="1" y="70"/>
                    <a:pt x="2" y="70"/>
                    <a:pt x="2" y="71"/>
                  </a:cubicBezTo>
                  <a:cubicBezTo>
                    <a:pt x="3" y="72"/>
                    <a:pt x="3" y="72"/>
                    <a:pt x="3" y="73"/>
                  </a:cubicBezTo>
                  <a:cubicBezTo>
                    <a:pt x="3" y="73"/>
                    <a:pt x="4" y="74"/>
                    <a:pt x="4" y="75"/>
                  </a:cubicBezTo>
                  <a:cubicBezTo>
                    <a:pt x="4" y="76"/>
                    <a:pt x="3" y="76"/>
                    <a:pt x="2" y="77"/>
                  </a:cubicBezTo>
                  <a:cubicBezTo>
                    <a:pt x="2" y="78"/>
                    <a:pt x="2" y="78"/>
                    <a:pt x="2" y="79"/>
                  </a:cubicBezTo>
                  <a:cubicBezTo>
                    <a:pt x="1" y="80"/>
                    <a:pt x="1" y="81"/>
                    <a:pt x="1" y="81"/>
                  </a:cubicBezTo>
                  <a:cubicBezTo>
                    <a:pt x="0" y="83"/>
                    <a:pt x="1" y="84"/>
                    <a:pt x="1" y="85"/>
                  </a:cubicBezTo>
                  <a:cubicBezTo>
                    <a:pt x="2" y="87"/>
                    <a:pt x="2" y="88"/>
                    <a:pt x="3" y="90"/>
                  </a:cubicBezTo>
                  <a:cubicBezTo>
                    <a:pt x="3" y="91"/>
                    <a:pt x="3" y="92"/>
                    <a:pt x="3" y="94"/>
                  </a:cubicBezTo>
                  <a:cubicBezTo>
                    <a:pt x="3" y="94"/>
                    <a:pt x="3" y="95"/>
                    <a:pt x="3" y="96"/>
                  </a:cubicBezTo>
                  <a:cubicBezTo>
                    <a:pt x="4" y="97"/>
                    <a:pt x="5" y="96"/>
                    <a:pt x="6" y="96"/>
                  </a:cubicBezTo>
                  <a:cubicBezTo>
                    <a:pt x="8" y="96"/>
                    <a:pt x="8" y="98"/>
                    <a:pt x="9" y="99"/>
                  </a:cubicBezTo>
                  <a:cubicBezTo>
                    <a:pt x="10" y="100"/>
                    <a:pt x="11" y="101"/>
                    <a:pt x="12" y="102"/>
                  </a:cubicBezTo>
                  <a:cubicBezTo>
                    <a:pt x="12" y="105"/>
                    <a:pt x="11" y="108"/>
                    <a:pt x="12" y="111"/>
                  </a:cubicBezTo>
                  <a:cubicBezTo>
                    <a:pt x="12" y="111"/>
                    <a:pt x="12" y="112"/>
                    <a:pt x="13" y="112"/>
                  </a:cubicBezTo>
                  <a:cubicBezTo>
                    <a:pt x="13" y="112"/>
                    <a:pt x="14" y="112"/>
                    <a:pt x="15" y="112"/>
                  </a:cubicBezTo>
                  <a:cubicBezTo>
                    <a:pt x="16" y="112"/>
                    <a:pt x="16" y="114"/>
                    <a:pt x="18" y="114"/>
                  </a:cubicBezTo>
                  <a:cubicBezTo>
                    <a:pt x="19" y="115"/>
                    <a:pt x="20" y="113"/>
                    <a:pt x="21" y="113"/>
                  </a:cubicBezTo>
                  <a:cubicBezTo>
                    <a:pt x="23" y="112"/>
                    <a:pt x="25" y="114"/>
                    <a:pt x="26" y="115"/>
                  </a:cubicBezTo>
                  <a:cubicBezTo>
                    <a:pt x="27" y="116"/>
                    <a:pt x="28" y="118"/>
                    <a:pt x="28" y="120"/>
                  </a:cubicBezTo>
                  <a:cubicBezTo>
                    <a:pt x="27" y="121"/>
                    <a:pt x="27" y="121"/>
                    <a:pt x="27" y="122"/>
                  </a:cubicBezTo>
                  <a:cubicBezTo>
                    <a:pt x="27" y="122"/>
                    <a:pt x="27" y="123"/>
                    <a:pt x="27" y="123"/>
                  </a:cubicBezTo>
                  <a:cubicBezTo>
                    <a:pt x="27" y="124"/>
                    <a:pt x="26" y="124"/>
                    <a:pt x="26" y="125"/>
                  </a:cubicBezTo>
                  <a:cubicBezTo>
                    <a:pt x="25" y="125"/>
                    <a:pt x="25" y="126"/>
                    <a:pt x="25" y="126"/>
                  </a:cubicBezTo>
                  <a:cubicBezTo>
                    <a:pt x="27" y="125"/>
                    <a:pt x="29" y="123"/>
                    <a:pt x="31" y="121"/>
                  </a:cubicBezTo>
                  <a:cubicBezTo>
                    <a:pt x="32" y="120"/>
                    <a:pt x="34" y="119"/>
                    <a:pt x="36" y="119"/>
                  </a:cubicBezTo>
                  <a:cubicBezTo>
                    <a:pt x="37" y="118"/>
                    <a:pt x="39" y="117"/>
                    <a:pt x="40" y="116"/>
                  </a:cubicBezTo>
                  <a:cubicBezTo>
                    <a:pt x="42" y="116"/>
                    <a:pt x="44" y="116"/>
                    <a:pt x="45" y="116"/>
                  </a:cubicBezTo>
                  <a:cubicBezTo>
                    <a:pt x="47" y="116"/>
                    <a:pt x="48" y="116"/>
                    <a:pt x="50" y="116"/>
                  </a:cubicBezTo>
                  <a:cubicBezTo>
                    <a:pt x="52" y="116"/>
                    <a:pt x="53" y="117"/>
                    <a:pt x="55" y="117"/>
                  </a:cubicBezTo>
                  <a:cubicBezTo>
                    <a:pt x="56" y="117"/>
                    <a:pt x="57" y="117"/>
                    <a:pt x="57" y="117"/>
                  </a:cubicBezTo>
                  <a:cubicBezTo>
                    <a:pt x="58" y="116"/>
                    <a:pt x="57" y="116"/>
                    <a:pt x="58" y="115"/>
                  </a:cubicBezTo>
                  <a:cubicBezTo>
                    <a:pt x="58" y="115"/>
                    <a:pt x="59" y="115"/>
                    <a:pt x="59" y="115"/>
                  </a:cubicBezTo>
                  <a:cubicBezTo>
                    <a:pt x="60" y="115"/>
                    <a:pt x="61" y="116"/>
                    <a:pt x="62" y="115"/>
                  </a:cubicBezTo>
                  <a:cubicBezTo>
                    <a:pt x="63" y="115"/>
                    <a:pt x="65" y="115"/>
                    <a:pt x="66" y="115"/>
                  </a:cubicBezTo>
                  <a:cubicBezTo>
                    <a:pt x="67" y="115"/>
                    <a:pt x="69" y="114"/>
                    <a:pt x="70" y="113"/>
                  </a:cubicBezTo>
                  <a:cubicBezTo>
                    <a:pt x="71" y="113"/>
                    <a:pt x="72" y="111"/>
                    <a:pt x="73" y="111"/>
                  </a:cubicBezTo>
                  <a:cubicBezTo>
                    <a:pt x="73" y="110"/>
                    <a:pt x="73" y="109"/>
                    <a:pt x="74" y="108"/>
                  </a:cubicBezTo>
                  <a:cubicBezTo>
                    <a:pt x="75" y="106"/>
                    <a:pt x="78" y="105"/>
                    <a:pt x="79" y="103"/>
                  </a:cubicBezTo>
                  <a:cubicBezTo>
                    <a:pt x="80" y="102"/>
                    <a:pt x="81" y="101"/>
                    <a:pt x="82" y="100"/>
                  </a:cubicBezTo>
                  <a:cubicBezTo>
                    <a:pt x="83" y="98"/>
                    <a:pt x="85" y="96"/>
                    <a:pt x="87" y="96"/>
                  </a:cubicBezTo>
                  <a:cubicBezTo>
                    <a:pt x="87" y="96"/>
                    <a:pt x="88" y="96"/>
                    <a:pt x="89" y="97"/>
                  </a:cubicBezTo>
                  <a:cubicBezTo>
                    <a:pt x="90" y="97"/>
                    <a:pt x="92" y="98"/>
                    <a:pt x="93" y="98"/>
                  </a:cubicBezTo>
                  <a:cubicBezTo>
                    <a:pt x="94" y="98"/>
                    <a:pt x="95" y="97"/>
                    <a:pt x="95" y="97"/>
                  </a:cubicBezTo>
                  <a:cubicBezTo>
                    <a:pt x="96" y="96"/>
                    <a:pt x="97" y="96"/>
                    <a:pt x="98" y="96"/>
                  </a:cubicBezTo>
                  <a:cubicBezTo>
                    <a:pt x="99" y="97"/>
                    <a:pt x="101" y="97"/>
                    <a:pt x="102" y="98"/>
                  </a:cubicBezTo>
                  <a:cubicBezTo>
                    <a:pt x="103" y="98"/>
                    <a:pt x="103" y="98"/>
                    <a:pt x="104" y="98"/>
                  </a:cubicBezTo>
                  <a:cubicBezTo>
                    <a:pt x="104" y="98"/>
                    <a:pt x="105" y="98"/>
                    <a:pt x="105" y="98"/>
                  </a:cubicBezTo>
                  <a:cubicBezTo>
                    <a:pt x="107" y="98"/>
                    <a:pt x="109" y="98"/>
                    <a:pt x="111" y="98"/>
                  </a:cubicBezTo>
                  <a:cubicBezTo>
                    <a:pt x="112" y="98"/>
                    <a:pt x="113" y="99"/>
                    <a:pt x="115" y="99"/>
                  </a:cubicBezTo>
                  <a:cubicBezTo>
                    <a:pt x="116" y="99"/>
                    <a:pt x="117" y="99"/>
                    <a:pt x="118" y="99"/>
                  </a:cubicBezTo>
                  <a:cubicBezTo>
                    <a:pt x="118" y="98"/>
                    <a:pt x="121" y="96"/>
                    <a:pt x="122" y="96"/>
                  </a:cubicBezTo>
                  <a:cubicBezTo>
                    <a:pt x="123" y="97"/>
                    <a:pt x="123" y="99"/>
                    <a:pt x="124" y="99"/>
                  </a:cubicBezTo>
                  <a:cubicBezTo>
                    <a:pt x="125" y="98"/>
                    <a:pt x="125" y="97"/>
                    <a:pt x="125" y="96"/>
                  </a:cubicBezTo>
                  <a:cubicBezTo>
                    <a:pt x="125" y="94"/>
                    <a:pt x="125" y="93"/>
                    <a:pt x="126" y="91"/>
                  </a:cubicBezTo>
                  <a:cubicBezTo>
                    <a:pt x="126" y="90"/>
                    <a:pt x="126" y="90"/>
                    <a:pt x="126" y="89"/>
                  </a:cubicBezTo>
                  <a:cubicBezTo>
                    <a:pt x="126" y="89"/>
                    <a:pt x="126" y="89"/>
                    <a:pt x="127" y="88"/>
                  </a:cubicBezTo>
                  <a:cubicBezTo>
                    <a:pt x="127" y="88"/>
                    <a:pt x="126" y="86"/>
                    <a:pt x="127" y="86"/>
                  </a:cubicBezTo>
                  <a:cubicBezTo>
                    <a:pt x="127" y="84"/>
                    <a:pt x="129" y="85"/>
                    <a:pt x="130" y="85"/>
                  </a:cubicBezTo>
                  <a:cubicBezTo>
                    <a:pt x="131" y="85"/>
                    <a:pt x="132" y="83"/>
                    <a:pt x="133" y="83"/>
                  </a:cubicBezTo>
                  <a:cubicBezTo>
                    <a:pt x="134" y="82"/>
                    <a:pt x="134" y="82"/>
                    <a:pt x="135" y="81"/>
                  </a:cubicBezTo>
                  <a:cubicBezTo>
                    <a:pt x="136" y="81"/>
                    <a:pt x="137" y="81"/>
                    <a:pt x="137" y="80"/>
                  </a:cubicBezTo>
                  <a:cubicBezTo>
                    <a:pt x="138" y="80"/>
                    <a:pt x="138" y="79"/>
                    <a:pt x="138" y="78"/>
                  </a:cubicBezTo>
                  <a:cubicBezTo>
                    <a:pt x="138" y="74"/>
                    <a:pt x="139" y="71"/>
                    <a:pt x="139" y="67"/>
                  </a:cubicBezTo>
                  <a:cubicBezTo>
                    <a:pt x="139" y="66"/>
                    <a:pt x="139" y="65"/>
                    <a:pt x="139" y="65"/>
                  </a:cubicBezTo>
                  <a:cubicBezTo>
                    <a:pt x="138" y="63"/>
                    <a:pt x="137" y="61"/>
                    <a:pt x="137" y="60"/>
                  </a:cubicBezTo>
                  <a:cubicBezTo>
                    <a:pt x="137" y="58"/>
                    <a:pt x="139" y="57"/>
                    <a:pt x="140" y="56"/>
                  </a:cubicBezTo>
                  <a:cubicBezTo>
                    <a:pt x="141" y="55"/>
                    <a:pt x="142" y="55"/>
                    <a:pt x="142" y="54"/>
                  </a:cubicBezTo>
                  <a:cubicBezTo>
                    <a:pt x="142" y="54"/>
                    <a:pt x="142" y="54"/>
                    <a:pt x="142" y="54"/>
                  </a:cubicBezTo>
                  <a:cubicBezTo>
                    <a:pt x="142" y="53"/>
                    <a:pt x="143" y="53"/>
                    <a:pt x="143" y="5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6" name="Freeform 33">
              <a:extLst>
                <a:ext uri="{FF2B5EF4-FFF2-40B4-BE49-F238E27FC236}">
                  <a16:creationId xmlns:a16="http://schemas.microsoft.com/office/drawing/2014/main" id="{099C4F7F-C0ED-3443-98DD-5D4E720DB3F2}"/>
                </a:ext>
              </a:extLst>
            </p:cNvPr>
            <p:cNvSpPr>
              <a:spLocks noEditPoints="1"/>
            </p:cNvSpPr>
            <p:nvPr/>
          </p:nvSpPr>
          <p:spPr bwMode="auto">
            <a:xfrm>
              <a:off x="5232098" y="5236329"/>
              <a:ext cx="398908" cy="270688"/>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7" name="Freeform 34">
              <a:extLst>
                <a:ext uri="{FF2B5EF4-FFF2-40B4-BE49-F238E27FC236}">
                  <a16:creationId xmlns:a16="http://schemas.microsoft.com/office/drawing/2014/main" id="{92FCD474-A3AB-B846-BBF6-355EADC82A53}"/>
                </a:ext>
              </a:extLst>
            </p:cNvPr>
            <p:cNvSpPr>
              <a:spLocks/>
            </p:cNvSpPr>
            <p:nvPr/>
          </p:nvSpPr>
          <p:spPr bwMode="auto">
            <a:xfrm>
              <a:off x="5108626" y="4863065"/>
              <a:ext cx="586964" cy="429301"/>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8" name="Freeform 35">
              <a:extLst>
                <a:ext uri="{FF2B5EF4-FFF2-40B4-BE49-F238E27FC236}">
                  <a16:creationId xmlns:a16="http://schemas.microsoft.com/office/drawing/2014/main" id="{98C5A65D-D39D-024D-9485-23C57998EC09}"/>
                </a:ext>
              </a:extLst>
            </p:cNvPr>
            <p:cNvSpPr>
              <a:spLocks/>
            </p:cNvSpPr>
            <p:nvPr/>
          </p:nvSpPr>
          <p:spPr bwMode="auto">
            <a:xfrm>
              <a:off x="5504684" y="4842170"/>
              <a:ext cx="201353" cy="285884"/>
            </a:xfrm>
            <a:custGeom>
              <a:avLst/>
              <a:gdLst/>
              <a:ahLst/>
              <a:cxnLst>
                <a:cxn ang="0">
                  <a:pos x="169" y="144"/>
                </a:cxn>
                <a:cxn ang="0">
                  <a:pos x="163" y="133"/>
                </a:cxn>
                <a:cxn ang="0">
                  <a:pos x="158" y="123"/>
                </a:cxn>
                <a:cxn ang="0">
                  <a:pos x="159" y="115"/>
                </a:cxn>
                <a:cxn ang="0">
                  <a:pos x="160" y="101"/>
                </a:cxn>
                <a:cxn ang="0">
                  <a:pos x="150" y="101"/>
                </a:cxn>
                <a:cxn ang="0">
                  <a:pos x="144" y="96"/>
                </a:cxn>
                <a:cxn ang="0">
                  <a:pos x="136" y="85"/>
                </a:cxn>
                <a:cxn ang="0">
                  <a:pos x="139" y="74"/>
                </a:cxn>
                <a:cxn ang="0">
                  <a:pos x="141" y="63"/>
                </a:cxn>
                <a:cxn ang="0">
                  <a:pos x="141" y="56"/>
                </a:cxn>
                <a:cxn ang="0">
                  <a:pos x="141" y="48"/>
                </a:cxn>
                <a:cxn ang="0">
                  <a:pos x="130" y="48"/>
                </a:cxn>
                <a:cxn ang="0">
                  <a:pos x="121" y="45"/>
                </a:cxn>
                <a:cxn ang="0">
                  <a:pos x="115" y="35"/>
                </a:cxn>
                <a:cxn ang="0">
                  <a:pos x="107" y="31"/>
                </a:cxn>
                <a:cxn ang="0">
                  <a:pos x="97" y="37"/>
                </a:cxn>
                <a:cxn ang="0">
                  <a:pos x="95" y="29"/>
                </a:cxn>
                <a:cxn ang="0">
                  <a:pos x="92" y="24"/>
                </a:cxn>
                <a:cxn ang="0">
                  <a:pos x="80" y="23"/>
                </a:cxn>
                <a:cxn ang="0">
                  <a:pos x="75" y="18"/>
                </a:cxn>
                <a:cxn ang="0">
                  <a:pos x="60" y="7"/>
                </a:cxn>
                <a:cxn ang="0">
                  <a:pos x="48" y="4"/>
                </a:cxn>
                <a:cxn ang="0">
                  <a:pos x="36" y="6"/>
                </a:cxn>
                <a:cxn ang="0">
                  <a:pos x="25" y="11"/>
                </a:cxn>
                <a:cxn ang="0">
                  <a:pos x="12" y="13"/>
                </a:cxn>
                <a:cxn ang="0">
                  <a:pos x="4" y="7"/>
                </a:cxn>
                <a:cxn ang="0">
                  <a:pos x="2" y="18"/>
                </a:cxn>
                <a:cxn ang="0">
                  <a:pos x="11" y="33"/>
                </a:cxn>
                <a:cxn ang="0">
                  <a:pos x="34" y="65"/>
                </a:cxn>
                <a:cxn ang="0">
                  <a:pos x="38" y="84"/>
                </a:cxn>
                <a:cxn ang="0">
                  <a:pos x="51" y="98"/>
                </a:cxn>
                <a:cxn ang="0">
                  <a:pos x="67" y="125"/>
                </a:cxn>
                <a:cxn ang="0">
                  <a:pos x="84" y="157"/>
                </a:cxn>
                <a:cxn ang="0">
                  <a:pos x="77" y="227"/>
                </a:cxn>
                <a:cxn ang="0">
                  <a:pos x="88" y="252"/>
                </a:cxn>
                <a:cxn ang="0">
                  <a:pos x="98" y="253"/>
                </a:cxn>
                <a:cxn ang="0">
                  <a:pos x="99" y="244"/>
                </a:cxn>
                <a:cxn ang="0">
                  <a:pos x="101" y="234"/>
                </a:cxn>
                <a:cxn ang="0">
                  <a:pos x="108" y="228"/>
                </a:cxn>
                <a:cxn ang="0">
                  <a:pos x="126" y="211"/>
                </a:cxn>
                <a:cxn ang="0">
                  <a:pos x="128" y="195"/>
                </a:cxn>
                <a:cxn ang="0">
                  <a:pos x="126" y="182"/>
                </a:cxn>
                <a:cxn ang="0">
                  <a:pos x="127" y="172"/>
                </a:cxn>
                <a:cxn ang="0">
                  <a:pos x="143" y="169"/>
                </a:cxn>
                <a:cxn ang="0">
                  <a:pos x="142" y="180"/>
                </a:cxn>
                <a:cxn ang="0">
                  <a:pos x="146" y="171"/>
                </a:cxn>
                <a:cxn ang="0">
                  <a:pos x="155" y="176"/>
                </a:cxn>
                <a:cxn ang="0">
                  <a:pos x="163" y="185"/>
                </a:cxn>
                <a:cxn ang="0">
                  <a:pos x="171" y="172"/>
                </a:cxn>
                <a:cxn ang="0">
                  <a:pos x="178" y="165"/>
                </a:cxn>
              </a:cxnLst>
              <a:rect l="0" t="0" r="r" b="b"/>
              <a:pathLst>
                <a:path w="180" h="256">
                  <a:moveTo>
                    <a:pt x="180" y="147"/>
                  </a:moveTo>
                  <a:cubicBezTo>
                    <a:pt x="180" y="144"/>
                    <a:pt x="178" y="144"/>
                    <a:pt x="176" y="143"/>
                  </a:cubicBezTo>
                  <a:cubicBezTo>
                    <a:pt x="175" y="142"/>
                    <a:pt x="174" y="141"/>
                    <a:pt x="173" y="142"/>
                  </a:cubicBezTo>
                  <a:cubicBezTo>
                    <a:pt x="171" y="143"/>
                    <a:pt x="170" y="143"/>
                    <a:pt x="169" y="144"/>
                  </a:cubicBezTo>
                  <a:cubicBezTo>
                    <a:pt x="168" y="144"/>
                    <a:pt x="168" y="144"/>
                    <a:pt x="167" y="143"/>
                  </a:cubicBezTo>
                  <a:cubicBezTo>
                    <a:pt x="167" y="141"/>
                    <a:pt x="165" y="138"/>
                    <a:pt x="165" y="136"/>
                  </a:cubicBezTo>
                  <a:cubicBezTo>
                    <a:pt x="165" y="135"/>
                    <a:pt x="165" y="135"/>
                    <a:pt x="164" y="134"/>
                  </a:cubicBezTo>
                  <a:cubicBezTo>
                    <a:pt x="164" y="134"/>
                    <a:pt x="163" y="133"/>
                    <a:pt x="163" y="133"/>
                  </a:cubicBezTo>
                  <a:cubicBezTo>
                    <a:pt x="163" y="132"/>
                    <a:pt x="163" y="130"/>
                    <a:pt x="164" y="128"/>
                  </a:cubicBezTo>
                  <a:cubicBezTo>
                    <a:pt x="164" y="128"/>
                    <a:pt x="164" y="127"/>
                    <a:pt x="164" y="126"/>
                  </a:cubicBezTo>
                  <a:cubicBezTo>
                    <a:pt x="164" y="126"/>
                    <a:pt x="164" y="124"/>
                    <a:pt x="163" y="123"/>
                  </a:cubicBezTo>
                  <a:cubicBezTo>
                    <a:pt x="162" y="123"/>
                    <a:pt x="159" y="123"/>
                    <a:pt x="158" y="123"/>
                  </a:cubicBezTo>
                  <a:cubicBezTo>
                    <a:pt x="156" y="123"/>
                    <a:pt x="152" y="122"/>
                    <a:pt x="154" y="120"/>
                  </a:cubicBezTo>
                  <a:cubicBezTo>
                    <a:pt x="155" y="118"/>
                    <a:pt x="156" y="119"/>
                    <a:pt x="158" y="120"/>
                  </a:cubicBezTo>
                  <a:cubicBezTo>
                    <a:pt x="157" y="119"/>
                    <a:pt x="157" y="118"/>
                    <a:pt x="157" y="117"/>
                  </a:cubicBezTo>
                  <a:cubicBezTo>
                    <a:pt x="158" y="115"/>
                    <a:pt x="158" y="116"/>
                    <a:pt x="159" y="115"/>
                  </a:cubicBezTo>
                  <a:cubicBezTo>
                    <a:pt x="159" y="114"/>
                    <a:pt x="159" y="114"/>
                    <a:pt x="159" y="113"/>
                  </a:cubicBezTo>
                  <a:cubicBezTo>
                    <a:pt x="159" y="113"/>
                    <a:pt x="159" y="112"/>
                    <a:pt x="159" y="112"/>
                  </a:cubicBezTo>
                  <a:cubicBezTo>
                    <a:pt x="158" y="109"/>
                    <a:pt x="160" y="109"/>
                    <a:pt x="161" y="107"/>
                  </a:cubicBezTo>
                  <a:cubicBezTo>
                    <a:pt x="162" y="105"/>
                    <a:pt x="160" y="103"/>
                    <a:pt x="160" y="101"/>
                  </a:cubicBezTo>
                  <a:cubicBezTo>
                    <a:pt x="160" y="99"/>
                    <a:pt x="160" y="98"/>
                    <a:pt x="160" y="97"/>
                  </a:cubicBezTo>
                  <a:cubicBezTo>
                    <a:pt x="159" y="97"/>
                    <a:pt x="158" y="97"/>
                    <a:pt x="157" y="98"/>
                  </a:cubicBezTo>
                  <a:cubicBezTo>
                    <a:pt x="157" y="98"/>
                    <a:pt x="156" y="98"/>
                    <a:pt x="156" y="98"/>
                  </a:cubicBezTo>
                  <a:cubicBezTo>
                    <a:pt x="154" y="100"/>
                    <a:pt x="153" y="103"/>
                    <a:pt x="150" y="101"/>
                  </a:cubicBezTo>
                  <a:cubicBezTo>
                    <a:pt x="149" y="101"/>
                    <a:pt x="148" y="100"/>
                    <a:pt x="147" y="100"/>
                  </a:cubicBezTo>
                  <a:cubicBezTo>
                    <a:pt x="146" y="99"/>
                    <a:pt x="146" y="97"/>
                    <a:pt x="146" y="96"/>
                  </a:cubicBezTo>
                  <a:cubicBezTo>
                    <a:pt x="146" y="96"/>
                    <a:pt x="145" y="95"/>
                    <a:pt x="145" y="94"/>
                  </a:cubicBezTo>
                  <a:cubicBezTo>
                    <a:pt x="145" y="95"/>
                    <a:pt x="144" y="96"/>
                    <a:pt x="144" y="96"/>
                  </a:cubicBezTo>
                  <a:cubicBezTo>
                    <a:pt x="143" y="96"/>
                    <a:pt x="141" y="95"/>
                    <a:pt x="141" y="94"/>
                  </a:cubicBezTo>
                  <a:cubicBezTo>
                    <a:pt x="141" y="93"/>
                    <a:pt x="141" y="92"/>
                    <a:pt x="140" y="91"/>
                  </a:cubicBezTo>
                  <a:cubicBezTo>
                    <a:pt x="139" y="90"/>
                    <a:pt x="139" y="89"/>
                    <a:pt x="138" y="89"/>
                  </a:cubicBezTo>
                  <a:cubicBezTo>
                    <a:pt x="137" y="88"/>
                    <a:pt x="137" y="86"/>
                    <a:pt x="136" y="85"/>
                  </a:cubicBezTo>
                  <a:cubicBezTo>
                    <a:pt x="135" y="84"/>
                    <a:pt x="135" y="84"/>
                    <a:pt x="135" y="84"/>
                  </a:cubicBezTo>
                  <a:cubicBezTo>
                    <a:pt x="135" y="83"/>
                    <a:pt x="135" y="82"/>
                    <a:pt x="135" y="81"/>
                  </a:cubicBezTo>
                  <a:cubicBezTo>
                    <a:pt x="134" y="80"/>
                    <a:pt x="134" y="79"/>
                    <a:pt x="135" y="78"/>
                  </a:cubicBezTo>
                  <a:cubicBezTo>
                    <a:pt x="136" y="76"/>
                    <a:pt x="139" y="76"/>
                    <a:pt x="139" y="74"/>
                  </a:cubicBezTo>
                  <a:cubicBezTo>
                    <a:pt x="139" y="74"/>
                    <a:pt x="139" y="73"/>
                    <a:pt x="139" y="72"/>
                  </a:cubicBezTo>
                  <a:cubicBezTo>
                    <a:pt x="139" y="71"/>
                    <a:pt x="139" y="70"/>
                    <a:pt x="139" y="70"/>
                  </a:cubicBezTo>
                  <a:cubicBezTo>
                    <a:pt x="140" y="68"/>
                    <a:pt x="140" y="67"/>
                    <a:pt x="140" y="66"/>
                  </a:cubicBezTo>
                  <a:cubicBezTo>
                    <a:pt x="140" y="65"/>
                    <a:pt x="141" y="64"/>
                    <a:pt x="141" y="63"/>
                  </a:cubicBezTo>
                  <a:cubicBezTo>
                    <a:pt x="142" y="63"/>
                    <a:pt x="143" y="63"/>
                    <a:pt x="142" y="62"/>
                  </a:cubicBezTo>
                  <a:cubicBezTo>
                    <a:pt x="141" y="61"/>
                    <a:pt x="140" y="61"/>
                    <a:pt x="140" y="60"/>
                  </a:cubicBezTo>
                  <a:cubicBezTo>
                    <a:pt x="140" y="60"/>
                    <a:pt x="140" y="59"/>
                    <a:pt x="140" y="59"/>
                  </a:cubicBezTo>
                  <a:cubicBezTo>
                    <a:pt x="141" y="58"/>
                    <a:pt x="141" y="58"/>
                    <a:pt x="141" y="56"/>
                  </a:cubicBezTo>
                  <a:cubicBezTo>
                    <a:pt x="141" y="56"/>
                    <a:pt x="141" y="55"/>
                    <a:pt x="141" y="55"/>
                  </a:cubicBezTo>
                  <a:cubicBezTo>
                    <a:pt x="141" y="54"/>
                    <a:pt x="141" y="54"/>
                    <a:pt x="142" y="53"/>
                  </a:cubicBezTo>
                  <a:cubicBezTo>
                    <a:pt x="142" y="53"/>
                    <a:pt x="142" y="53"/>
                    <a:pt x="142" y="52"/>
                  </a:cubicBezTo>
                  <a:cubicBezTo>
                    <a:pt x="143" y="51"/>
                    <a:pt x="143" y="49"/>
                    <a:pt x="141" y="48"/>
                  </a:cubicBezTo>
                  <a:cubicBezTo>
                    <a:pt x="141" y="48"/>
                    <a:pt x="140" y="48"/>
                    <a:pt x="139" y="48"/>
                  </a:cubicBezTo>
                  <a:cubicBezTo>
                    <a:pt x="138" y="47"/>
                    <a:pt x="137" y="47"/>
                    <a:pt x="136" y="46"/>
                  </a:cubicBezTo>
                  <a:cubicBezTo>
                    <a:pt x="135" y="46"/>
                    <a:pt x="133" y="45"/>
                    <a:pt x="132" y="46"/>
                  </a:cubicBezTo>
                  <a:cubicBezTo>
                    <a:pt x="131" y="47"/>
                    <a:pt x="131" y="48"/>
                    <a:pt x="130" y="48"/>
                  </a:cubicBezTo>
                  <a:cubicBezTo>
                    <a:pt x="130" y="48"/>
                    <a:pt x="129" y="48"/>
                    <a:pt x="129" y="48"/>
                  </a:cubicBezTo>
                  <a:cubicBezTo>
                    <a:pt x="128" y="48"/>
                    <a:pt x="126" y="48"/>
                    <a:pt x="125" y="48"/>
                  </a:cubicBezTo>
                  <a:cubicBezTo>
                    <a:pt x="124" y="47"/>
                    <a:pt x="125" y="47"/>
                    <a:pt x="124" y="46"/>
                  </a:cubicBezTo>
                  <a:cubicBezTo>
                    <a:pt x="123" y="45"/>
                    <a:pt x="123" y="45"/>
                    <a:pt x="121" y="45"/>
                  </a:cubicBezTo>
                  <a:cubicBezTo>
                    <a:pt x="120" y="45"/>
                    <a:pt x="120" y="43"/>
                    <a:pt x="119" y="42"/>
                  </a:cubicBezTo>
                  <a:cubicBezTo>
                    <a:pt x="117" y="40"/>
                    <a:pt x="117" y="40"/>
                    <a:pt x="117" y="38"/>
                  </a:cubicBezTo>
                  <a:cubicBezTo>
                    <a:pt x="117" y="37"/>
                    <a:pt x="118" y="35"/>
                    <a:pt x="117" y="35"/>
                  </a:cubicBezTo>
                  <a:cubicBezTo>
                    <a:pt x="116" y="34"/>
                    <a:pt x="116" y="35"/>
                    <a:pt x="115" y="35"/>
                  </a:cubicBezTo>
                  <a:cubicBezTo>
                    <a:pt x="114" y="34"/>
                    <a:pt x="114" y="33"/>
                    <a:pt x="113" y="33"/>
                  </a:cubicBezTo>
                  <a:cubicBezTo>
                    <a:pt x="112" y="32"/>
                    <a:pt x="113" y="32"/>
                    <a:pt x="111" y="32"/>
                  </a:cubicBezTo>
                  <a:cubicBezTo>
                    <a:pt x="111" y="32"/>
                    <a:pt x="110" y="32"/>
                    <a:pt x="109" y="32"/>
                  </a:cubicBezTo>
                  <a:cubicBezTo>
                    <a:pt x="109" y="32"/>
                    <a:pt x="108" y="31"/>
                    <a:pt x="107" y="31"/>
                  </a:cubicBezTo>
                  <a:cubicBezTo>
                    <a:pt x="106" y="30"/>
                    <a:pt x="105" y="30"/>
                    <a:pt x="104" y="30"/>
                  </a:cubicBezTo>
                  <a:cubicBezTo>
                    <a:pt x="103" y="30"/>
                    <a:pt x="100" y="29"/>
                    <a:pt x="99" y="30"/>
                  </a:cubicBezTo>
                  <a:cubicBezTo>
                    <a:pt x="99" y="31"/>
                    <a:pt x="99" y="33"/>
                    <a:pt x="99" y="34"/>
                  </a:cubicBezTo>
                  <a:cubicBezTo>
                    <a:pt x="99" y="35"/>
                    <a:pt x="98" y="37"/>
                    <a:pt x="97" y="37"/>
                  </a:cubicBezTo>
                  <a:cubicBezTo>
                    <a:pt x="97" y="37"/>
                    <a:pt x="97" y="36"/>
                    <a:pt x="97" y="35"/>
                  </a:cubicBezTo>
                  <a:cubicBezTo>
                    <a:pt x="96" y="35"/>
                    <a:pt x="96" y="35"/>
                    <a:pt x="95" y="35"/>
                  </a:cubicBezTo>
                  <a:cubicBezTo>
                    <a:pt x="95" y="35"/>
                    <a:pt x="95" y="33"/>
                    <a:pt x="95" y="32"/>
                  </a:cubicBezTo>
                  <a:cubicBezTo>
                    <a:pt x="95" y="32"/>
                    <a:pt x="95" y="30"/>
                    <a:pt x="95" y="29"/>
                  </a:cubicBezTo>
                  <a:cubicBezTo>
                    <a:pt x="94" y="29"/>
                    <a:pt x="93" y="31"/>
                    <a:pt x="92" y="31"/>
                  </a:cubicBezTo>
                  <a:cubicBezTo>
                    <a:pt x="91" y="31"/>
                    <a:pt x="90" y="32"/>
                    <a:pt x="89" y="31"/>
                  </a:cubicBezTo>
                  <a:cubicBezTo>
                    <a:pt x="89" y="30"/>
                    <a:pt x="90" y="30"/>
                    <a:pt x="91" y="29"/>
                  </a:cubicBezTo>
                  <a:cubicBezTo>
                    <a:pt x="92" y="28"/>
                    <a:pt x="93" y="26"/>
                    <a:pt x="92" y="24"/>
                  </a:cubicBezTo>
                  <a:cubicBezTo>
                    <a:pt x="91" y="22"/>
                    <a:pt x="90" y="23"/>
                    <a:pt x="88" y="23"/>
                  </a:cubicBezTo>
                  <a:cubicBezTo>
                    <a:pt x="87" y="24"/>
                    <a:pt x="86" y="23"/>
                    <a:pt x="84" y="23"/>
                  </a:cubicBezTo>
                  <a:cubicBezTo>
                    <a:pt x="84" y="24"/>
                    <a:pt x="83" y="24"/>
                    <a:pt x="83" y="25"/>
                  </a:cubicBezTo>
                  <a:cubicBezTo>
                    <a:pt x="82" y="25"/>
                    <a:pt x="80" y="24"/>
                    <a:pt x="80" y="23"/>
                  </a:cubicBezTo>
                  <a:cubicBezTo>
                    <a:pt x="79" y="22"/>
                    <a:pt x="80" y="22"/>
                    <a:pt x="79" y="21"/>
                  </a:cubicBezTo>
                  <a:cubicBezTo>
                    <a:pt x="77" y="21"/>
                    <a:pt x="77" y="22"/>
                    <a:pt x="77" y="20"/>
                  </a:cubicBezTo>
                  <a:cubicBezTo>
                    <a:pt x="77" y="20"/>
                    <a:pt x="77" y="19"/>
                    <a:pt x="77" y="19"/>
                  </a:cubicBezTo>
                  <a:cubicBezTo>
                    <a:pt x="77" y="18"/>
                    <a:pt x="76" y="18"/>
                    <a:pt x="75" y="18"/>
                  </a:cubicBezTo>
                  <a:cubicBezTo>
                    <a:pt x="73" y="17"/>
                    <a:pt x="71" y="14"/>
                    <a:pt x="69" y="13"/>
                  </a:cubicBezTo>
                  <a:cubicBezTo>
                    <a:pt x="68" y="12"/>
                    <a:pt x="66" y="12"/>
                    <a:pt x="64" y="11"/>
                  </a:cubicBezTo>
                  <a:cubicBezTo>
                    <a:pt x="63" y="10"/>
                    <a:pt x="62" y="9"/>
                    <a:pt x="61" y="8"/>
                  </a:cubicBezTo>
                  <a:cubicBezTo>
                    <a:pt x="61" y="8"/>
                    <a:pt x="60" y="8"/>
                    <a:pt x="60" y="7"/>
                  </a:cubicBezTo>
                  <a:cubicBezTo>
                    <a:pt x="58" y="6"/>
                    <a:pt x="59" y="6"/>
                    <a:pt x="57" y="6"/>
                  </a:cubicBezTo>
                  <a:cubicBezTo>
                    <a:pt x="56" y="6"/>
                    <a:pt x="54" y="6"/>
                    <a:pt x="54" y="5"/>
                  </a:cubicBezTo>
                  <a:cubicBezTo>
                    <a:pt x="53" y="5"/>
                    <a:pt x="51" y="0"/>
                    <a:pt x="49" y="2"/>
                  </a:cubicBezTo>
                  <a:cubicBezTo>
                    <a:pt x="48" y="2"/>
                    <a:pt x="48" y="4"/>
                    <a:pt x="48" y="4"/>
                  </a:cubicBezTo>
                  <a:cubicBezTo>
                    <a:pt x="48" y="7"/>
                    <a:pt x="45" y="9"/>
                    <a:pt x="42" y="10"/>
                  </a:cubicBezTo>
                  <a:cubicBezTo>
                    <a:pt x="41" y="10"/>
                    <a:pt x="40" y="10"/>
                    <a:pt x="39" y="9"/>
                  </a:cubicBezTo>
                  <a:cubicBezTo>
                    <a:pt x="38" y="8"/>
                    <a:pt x="38" y="7"/>
                    <a:pt x="37" y="7"/>
                  </a:cubicBezTo>
                  <a:cubicBezTo>
                    <a:pt x="37" y="6"/>
                    <a:pt x="36" y="5"/>
                    <a:pt x="36" y="6"/>
                  </a:cubicBezTo>
                  <a:cubicBezTo>
                    <a:pt x="35" y="6"/>
                    <a:pt x="35" y="7"/>
                    <a:pt x="35" y="8"/>
                  </a:cubicBezTo>
                  <a:cubicBezTo>
                    <a:pt x="34" y="9"/>
                    <a:pt x="33" y="9"/>
                    <a:pt x="32" y="10"/>
                  </a:cubicBezTo>
                  <a:cubicBezTo>
                    <a:pt x="31" y="11"/>
                    <a:pt x="28" y="12"/>
                    <a:pt x="26" y="12"/>
                  </a:cubicBezTo>
                  <a:cubicBezTo>
                    <a:pt x="25" y="12"/>
                    <a:pt x="25" y="12"/>
                    <a:pt x="25" y="11"/>
                  </a:cubicBezTo>
                  <a:cubicBezTo>
                    <a:pt x="24" y="9"/>
                    <a:pt x="23" y="8"/>
                    <a:pt x="21" y="8"/>
                  </a:cubicBezTo>
                  <a:cubicBezTo>
                    <a:pt x="19" y="7"/>
                    <a:pt x="19" y="7"/>
                    <a:pt x="19" y="9"/>
                  </a:cubicBezTo>
                  <a:cubicBezTo>
                    <a:pt x="18" y="11"/>
                    <a:pt x="18" y="12"/>
                    <a:pt x="15" y="13"/>
                  </a:cubicBezTo>
                  <a:cubicBezTo>
                    <a:pt x="14" y="14"/>
                    <a:pt x="13" y="14"/>
                    <a:pt x="12" y="13"/>
                  </a:cubicBezTo>
                  <a:cubicBezTo>
                    <a:pt x="12" y="12"/>
                    <a:pt x="12" y="11"/>
                    <a:pt x="11" y="11"/>
                  </a:cubicBezTo>
                  <a:cubicBezTo>
                    <a:pt x="10" y="10"/>
                    <a:pt x="9" y="11"/>
                    <a:pt x="8" y="10"/>
                  </a:cubicBezTo>
                  <a:cubicBezTo>
                    <a:pt x="6" y="10"/>
                    <a:pt x="7" y="7"/>
                    <a:pt x="6" y="7"/>
                  </a:cubicBezTo>
                  <a:cubicBezTo>
                    <a:pt x="5" y="7"/>
                    <a:pt x="4" y="7"/>
                    <a:pt x="4" y="7"/>
                  </a:cubicBezTo>
                  <a:cubicBezTo>
                    <a:pt x="2" y="8"/>
                    <a:pt x="1" y="8"/>
                    <a:pt x="1" y="10"/>
                  </a:cubicBezTo>
                  <a:cubicBezTo>
                    <a:pt x="1" y="11"/>
                    <a:pt x="1" y="12"/>
                    <a:pt x="1" y="13"/>
                  </a:cubicBezTo>
                  <a:cubicBezTo>
                    <a:pt x="1" y="14"/>
                    <a:pt x="2" y="14"/>
                    <a:pt x="2" y="15"/>
                  </a:cubicBezTo>
                  <a:cubicBezTo>
                    <a:pt x="2" y="16"/>
                    <a:pt x="2" y="17"/>
                    <a:pt x="2" y="18"/>
                  </a:cubicBezTo>
                  <a:cubicBezTo>
                    <a:pt x="1" y="19"/>
                    <a:pt x="1" y="19"/>
                    <a:pt x="0" y="20"/>
                  </a:cubicBezTo>
                  <a:cubicBezTo>
                    <a:pt x="0" y="20"/>
                    <a:pt x="0" y="20"/>
                    <a:pt x="0" y="21"/>
                  </a:cubicBezTo>
                  <a:cubicBezTo>
                    <a:pt x="1" y="21"/>
                    <a:pt x="2" y="21"/>
                    <a:pt x="3" y="21"/>
                  </a:cubicBezTo>
                  <a:cubicBezTo>
                    <a:pt x="7" y="23"/>
                    <a:pt x="8" y="29"/>
                    <a:pt x="11" y="33"/>
                  </a:cubicBezTo>
                  <a:cubicBezTo>
                    <a:pt x="13" y="36"/>
                    <a:pt x="15" y="38"/>
                    <a:pt x="18" y="41"/>
                  </a:cubicBezTo>
                  <a:cubicBezTo>
                    <a:pt x="20" y="45"/>
                    <a:pt x="24" y="46"/>
                    <a:pt x="25" y="51"/>
                  </a:cubicBezTo>
                  <a:cubicBezTo>
                    <a:pt x="26" y="53"/>
                    <a:pt x="26" y="55"/>
                    <a:pt x="27" y="56"/>
                  </a:cubicBezTo>
                  <a:cubicBezTo>
                    <a:pt x="29" y="59"/>
                    <a:pt x="32" y="61"/>
                    <a:pt x="34" y="65"/>
                  </a:cubicBezTo>
                  <a:cubicBezTo>
                    <a:pt x="36" y="68"/>
                    <a:pt x="36" y="72"/>
                    <a:pt x="36" y="76"/>
                  </a:cubicBezTo>
                  <a:cubicBezTo>
                    <a:pt x="36" y="77"/>
                    <a:pt x="35" y="78"/>
                    <a:pt x="36" y="79"/>
                  </a:cubicBezTo>
                  <a:cubicBezTo>
                    <a:pt x="36" y="81"/>
                    <a:pt x="37" y="81"/>
                    <a:pt x="37" y="82"/>
                  </a:cubicBezTo>
                  <a:cubicBezTo>
                    <a:pt x="38" y="83"/>
                    <a:pt x="37" y="84"/>
                    <a:pt x="38" y="84"/>
                  </a:cubicBezTo>
                  <a:cubicBezTo>
                    <a:pt x="39" y="85"/>
                    <a:pt x="40" y="85"/>
                    <a:pt x="40" y="86"/>
                  </a:cubicBezTo>
                  <a:cubicBezTo>
                    <a:pt x="41" y="86"/>
                    <a:pt x="40" y="87"/>
                    <a:pt x="40" y="87"/>
                  </a:cubicBezTo>
                  <a:cubicBezTo>
                    <a:pt x="42" y="89"/>
                    <a:pt x="45" y="89"/>
                    <a:pt x="47" y="91"/>
                  </a:cubicBezTo>
                  <a:cubicBezTo>
                    <a:pt x="49" y="92"/>
                    <a:pt x="49" y="96"/>
                    <a:pt x="51" y="98"/>
                  </a:cubicBezTo>
                  <a:cubicBezTo>
                    <a:pt x="52" y="100"/>
                    <a:pt x="53" y="102"/>
                    <a:pt x="54" y="103"/>
                  </a:cubicBezTo>
                  <a:cubicBezTo>
                    <a:pt x="55" y="104"/>
                    <a:pt x="57" y="105"/>
                    <a:pt x="58" y="106"/>
                  </a:cubicBezTo>
                  <a:cubicBezTo>
                    <a:pt x="60" y="109"/>
                    <a:pt x="60" y="110"/>
                    <a:pt x="62" y="111"/>
                  </a:cubicBezTo>
                  <a:cubicBezTo>
                    <a:pt x="65" y="115"/>
                    <a:pt x="66" y="120"/>
                    <a:pt x="67" y="125"/>
                  </a:cubicBezTo>
                  <a:cubicBezTo>
                    <a:pt x="67" y="128"/>
                    <a:pt x="66" y="131"/>
                    <a:pt x="68" y="134"/>
                  </a:cubicBezTo>
                  <a:cubicBezTo>
                    <a:pt x="70" y="138"/>
                    <a:pt x="73" y="140"/>
                    <a:pt x="77" y="140"/>
                  </a:cubicBezTo>
                  <a:cubicBezTo>
                    <a:pt x="80" y="140"/>
                    <a:pt x="78" y="144"/>
                    <a:pt x="80" y="147"/>
                  </a:cubicBezTo>
                  <a:cubicBezTo>
                    <a:pt x="80" y="149"/>
                    <a:pt x="84" y="155"/>
                    <a:pt x="84" y="157"/>
                  </a:cubicBezTo>
                  <a:cubicBezTo>
                    <a:pt x="84" y="160"/>
                    <a:pt x="82" y="165"/>
                    <a:pt x="83" y="167"/>
                  </a:cubicBezTo>
                  <a:cubicBezTo>
                    <a:pt x="85" y="170"/>
                    <a:pt x="84" y="178"/>
                    <a:pt x="83" y="180"/>
                  </a:cubicBezTo>
                  <a:cubicBezTo>
                    <a:pt x="79" y="190"/>
                    <a:pt x="77" y="194"/>
                    <a:pt x="76" y="204"/>
                  </a:cubicBezTo>
                  <a:cubicBezTo>
                    <a:pt x="76" y="210"/>
                    <a:pt x="75" y="223"/>
                    <a:pt x="77" y="227"/>
                  </a:cubicBezTo>
                  <a:cubicBezTo>
                    <a:pt x="79" y="230"/>
                    <a:pt x="79" y="238"/>
                    <a:pt x="78" y="242"/>
                  </a:cubicBezTo>
                  <a:cubicBezTo>
                    <a:pt x="75" y="249"/>
                    <a:pt x="78" y="252"/>
                    <a:pt x="82" y="256"/>
                  </a:cubicBezTo>
                  <a:cubicBezTo>
                    <a:pt x="83" y="256"/>
                    <a:pt x="84" y="255"/>
                    <a:pt x="85" y="254"/>
                  </a:cubicBezTo>
                  <a:cubicBezTo>
                    <a:pt x="86" y="253"/>
                    <a:pt x="87" y="252"/>
                    <a:pt x="88" y="252"/>
                  </a:cubicBezTo>
                  <a:cubicBezTo>
                    <a:pt x="91" y="249"/>
                    <a:pt x="91" y="256"/>
                    <a:pt x="94" y="256"/>
                  </a:cubicBezTo>
                  <a:cubicBezTo>
                    <a:pt x="95" y="256"/>
                    <a:pt x="95" y="256"/>
                    <a:pt x="96" y="255"/>
                  </a:cubicBezTo>
                  <a:cubicBezTo>
                    <a:pt x="96" y="255"/>
                    <a:pt x="96" y="254"/>
                    <a:pt x="97" y="254"/>
                  </a:cubicBezTo>
                  <a:cubicBezTo>
                    <a:pt x="97" y="253"/>
                    <a:pt x="98" y="253"/>
                    <a:pt x="98" y="253"/>
                  </a:cubicBezTo>
                  <a:cubicBezTo>
                    <a:pt x="98" y="252"/>
                    <a:pt x="98" y="251"/>
                    <a:pt x="98" y="250"/>
                  </a:cubicBezTo>
                  <a:cubicBezTo>
                    <a:pt x="98" y="250"/>
                    <a:pt x="98" y="249"/>
                    <a:pt x="99" y="248"/>
                  </a:cubicBezTo>
                  <a:cubicBezTo>
                    <a:pt x="99" y="247"/>
                    <a:pt x="99" y="246"/>
                    <a:pt x="99" y="245"/>
                  </a:cubicBezTo>
                  <a:cubicBezTo>
                    <a:pt x="99" y="245"/>
                    <a:pt x="99" y="244"/>
                    <a:pt x="99" y="244"/>
                  </a:cubicBezTo>
                  <a:cubicBezTo>
                    <a:pt x="99" y="244"/>
                    <a:pt x="100" y="243"/>
                    <a:pt x="100" y="243"/>
                  </a:cubicBezTo>
                  <a:cubicBezTo>
                    <a:pt x="101" y="241"/>
                    <a:pt x="99" y="240"/>
                    <a:pt x="99" y="238"/>
                  </a:cubicBezTo>
                  <a:cubicBezTo>
                    <a:pt x="99" y="237"/>
                    <a:pt x="99" y="236"/>
                    <a:pt x="99" y="235"/>
                  </a:cubicBezTo>
                  <a:cubicBezTo>
                    <a:pt x="99" y="234"/>
                    <a:pt x="100" y="234"/>
                    <a:pt x="101" y="234"/>
                  </a:cubicBezTo>
                  <a:cubicBezTo>
                    <a:pt x="102" y="233"/>
                    <a:pt x="102" y="233"/>
                    <a:pt x="102" y="232"/>
                  </a:cubicBezTo>
                  <a:cubicBezTo>
                    <a:pt x="102" y="231"/>
                    <a:pt x="103" y="230"/>
                    <a:pt x="104" y="230"/>
                  </a:cubicBezTo>
                  <a:cubicBezTo>
                    <a:pt x="104" y="229"/>
                    <a:pt x="105" y="229"/>
                    <a:pt x="106" y="228"/>
                  </a:cubicBezTo>
                  <a:cubicBezTo>
                    <a:pt x="107" y="228"/>
                    <a:pt x="107" y="228"/>
                    <a:pt x="108" y="228"/>
                  </a:cubicBezTo>
                  <a:cubicBezTo>
                    <a:pt x="109" y="228"/>
                    <a:pt x="110" y="227"/>
                    <a:pt x="111" y="227"/>
                  </a:cubicBezTo>
                  <a:cubicBezTo>
                    <a:pt x="113" y="225"/>
                    <a:pt x="112" y="223"/>
                    <a:pt x="111" y="221"/>
                  </a:cubicBezTo>
                  <a:cubicBezTo>
                    <a:pt x="110" y="219"/>
                    <a:pt x="113" y="217"/>
                    <a:pt x="115" y="216"/>
                  </a:cubicBezTo>
                  <a:cubicBezTo>
                    <a:pt x="118" y="214"/>
                    <a:pt x="122" y="213"/>
                    <a:pt x="126" y="211"/>
                  </a:cubicBezTo>
                  <a:cubicBezTo>
                    <a:pt x="127" y="210"/>
                    <a:pt x="128" y="210"/>
                    <a:pt x="128" y="209"/>
                  </a:cubicBezTo>
                  <a:cubicBezTo>
                    <a:pt x="128" y="208"/>
                    <a:pt x="127" y="207"/>
                    <a:pt x="126" y="206"/>
                  </a:cubicBezTo>
                  <a:cubicBezTo>
                    <a:pt x="125" y="204"/>
                    <a:pt x="127" y="202"/>
                    <a:pt x="128" y="200"/>
                  </a:cubicBezTo>
                  <a:cubicBezTo>
                    <a:pt x="129" y="198"/>
                    <a:pt x="129" y="197"/>
                    <a:pt x="128" y="195"/>
                  </a:cubicBezTo>
                  <a:cubicBezTo>
                    <a:pt x="128" y="194"/>
                    <a:pt x="128" y="194"/>
                    <a:pt x="127" y="193"/>
                  </a:cubicBezTo>
                  <a:cubicBezTo>
                    <a:pt x="126" y="193"/>
                    <a:pt x="124" y="194"/>
                    <a:pt x="124" y="193"/>
                  </a:cubicBezTo>
                  <a:cubicBezTo>
                    <a:pt x="123" y="192"/>
                    <a:pt x="125" y="189"/>
                    <a:pt x="125" y="188"/>
                  </a:cubicBezTo>
                  <a:cubicBezTo>
                    <a:pt x="126" y="186"/>
                    <a:pt x="126" y="184"/>
                    <a:pt x="126" y="182"/>
                  </a:cubicBezTo>
                  <a:cubicBezTo>
                    <a:pt x="126" y="181"/>
                    <a:pt x="127" y="180"/>
                    <a:pt x="127" y="179"/>
                  </a:cubicBezTo>
                  <a:cubicBezTo>
                    <a:pt x="126" y="177"/>
                    <a:pt x="125" y="178"/>
                    <a:pt x="124" y="177"/>
                  </a:cubicBezTo>
                  <a:cubicBezTo>
                    <a:pt x="124" y="176"/>
                    <a:pt x="125" y="174"/>
                    <a:pt x="125" y="174"/>
                  </a:cubicBezTo>
                  <a:cubicBezTo>
                    <a:pt x="126" y="172"/>
                    <a:pt x="126" y="172"/>
                    <a:pt x="127" y="172"/>
                  </a:cubicBezTo>
                  <a:cubicBezTo>
                    <a:pt x="129" y="171"/>
                    <a:pt x="130" y="170"/>
                    <a:pt x="131" y="170"/>
                  </a:cubicBezTo>
                  <a:cubicBezTo>
                    <a:pt x="132" y="170"/>
                    <a:pt x="133" y="170"/>
                    <a:pt x="134" y="169"/>
                  </a:cubicBezTo>
                  <a:cubicBezTo>
                    <a:pt x="135" y="169"/>
                    <a:pt x="134" y="169"/>
                    <a:pt x="135" y="168"/>
                  </a:cubicBezTo>
                  <a:cubicBezTo>
                    <a:pt x="137" y="166"/>
                    <a:pt x="143" y="164"/>
                    <a:pt x="143" y="169"/>
                  </a:cubicBezTo>
                  <a:cubicBezTo>
                    <a:pt x="143" y="171"/>
                    <a:pt x="142" y="172"/>
                    <a:pt x="141" y="174"/>
                  </a:cubicBezTo>
                  <a:cubicBezTo>
                    <a:pt x="139" y="176"/>
                    <a:pt x="139" y="177"/>
                    <a:pt x="139" y="179"/>
                  </a:cubicBezTo>
                  <a:cubicBezTo>
                    <a:pt x="140" y="180"/>
                    <a:pt x="140" y="183"/>
                    <a:pt x="141" y="182"/>
                  </a:cubicBezTo>
                  <a:cubicBezTo>
                    <a:pt x="142" y="181"/>
                    <a:pt x="142" y="180"/>
                    <a:pt x="142" y="180"/>
                  </a:cubicBezTo>
                  <a:cubicBezTo>
                    <a:pt x="142" y="179"/>
                    <a:pt x="143" y="179"/>
                    <a:pt x="143" y="178"/>
                  </a:cubicBezTo>
                  <a:cubicBezTo>
                    <a:pt x="144" y="177"/>
                    <a:pt x="144" y="176"/>
                    <a:pt x="144" y="175"/>
                  </a:cubicBezTo>
                  <a:cubicBezTo>
                    <a:pt x="144" y="172"/>
                    <a:pt x="145" y="169"/>
                    <a:pt x="146" y="168"/>
                  </a:cubicBezTo>
                  <a:cubicBezTo>
                    <a:pt x="147" y="169"/>
                    <a:pt x="146" y="170"/>
                    <a:pt x="146" y="171"/>
                  </a:cubicBezTo>
                  <a:cubicBezTo>
                    <a:pt x="146" y="172"/>
                    <a:pt x="147" y="176"/>
                    <a:pt x="148" y="177"/>
                  </a:cubicBezTo>
                  <a:cubicBezTo>
                    <a:pt x="149" y="176"/>
                    <a:pt x="151" y="171"/>
                    <a:pt x="154" y="172"/>
                  </a:cubicBezTo>
                  <a:cubicBezTo>
                    <a:pt x="155" y="172"/>
                    <a:pt x="155" y="173"/>
                    <a:pt x="155" y="174"/>
                  </a:cubicBezTo>
                  <a:cubicBezTo>
                    <a:pt x="155" y="175"/>
                    <a:pt x="155" y="175"/>
                    <a:pt x="155" y="176"/>
                  </a:cubicBezTo>
                  <a:cubicBezTo>
                    <a:pt x="156" y="176"/>
                    <a:pt x="157" y="177"/>
                    <a:pt x="158" y="177"/>
                  </a:cubicBezTo>
                  <a:cubicBezTo>
                    <a:pt x="158" y="178"/>
                    <a:pt x="159" y="179"/>
                    <a:pt x="159" y="180"/>
                  </a:cubicBezTo>
                  <a:cubicBezTo>
                    <a:pt x="159" y="180"/>
                    <a:pt x="160" y="181"/>
                    <a:pt x="160" y="182"/>
                  </a:cubicBezTo>
                  <a:cubicBezTo>
                    <a:pt x="161" y="183"/>
                    <a:pt x="162" y="184"/>
                    <a:pt x="163" y="185"/>
                  </a:cubicBezTo>
                  <a:cubicBezTo>
                    <a:pt x="163" y="185"/>
                    <a:pt x="165" y="185"/>
                    <a:pt x="166" y="185"/>
                  </a:cubicBezTo>
                  <a:cubicBezTo>
                    <a:pt x="166" y="182"/>
                    <a:pt x="166" y="180"/>
                    <a:pt x="168" y="178"/>
                  </a:cubicBezTo>
                  <a:cubicBezTo>
                    <a:pt x="169" y="177"/>
                    <a:pt x="170" y="176"/>
                    <a:pt x="170" y="175"/>
                  </a:cubicBezTo>
                  <a:cubicBezTo>
                    <a:pt x="171" y="174"/>
                    <a:pt x="170" y="173"/>
                    <a:pt x="171" y="172"/>
                  </a:cubicBezTo>
                  <a:cubicBezTo>
                    <a:pt x="172" y="171"/>
                    <a:pt x="172" y="171"/>
                    <a:pt x="173" y="170"/>
                  </a:cubicBezTo>
                  <a:cubicBezTo>
                    <a:pt x="173" y="170"/>
                    <a:pt x="173" y="169"/>
                    <a:pt x="173" y="168"/>
                  </a:cubicBezTo>
                  <a:cubicBezTo>
                    <a:pt x="175" y="167"/>
                    <a:pt x="176" y="169"/>
                    <a:pt x="178" y="168"/>
                  </a:cubicBezTo>
                  <a:cubicBezTo>
                    <a:pt x="179" y="167"/>
                    <a:pt x="178" y="166"/>
                    <a:pt x="178" y="165"/>
                  </a:cubicBezTo>
                  <a:cubicBezTo>
                    <a:pt x="178" y="163"/>
                    <a:pt x="179" y="161"/>
                    <a:pt x="179" y="160"/>
                  </a:cubicBezTo>
                  <a:cubicBezTo>
                    <a:pt x="180" y="156"/>
                    <a:pt x="180" y="151"/>
                    <a:pt x="180" y="147"/>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9" name="Freeform 36">
              <a:extLst>
                <a:ext uri="{FF2B5EF4-FFF2-40B4-BE49-F238E27FC236}">
                  <a16:creationId xmlns:a16="http://schemas.microsoft.com/office/drawing/2014/main" id="{C96B139B-EF45-0C4A-9C65-3EF6E1918646}"/>
                </a:ext>
              </a:extLst>
            </p:cNvPr>
            <p:cNvSpPr>
              <a:spLocks/>
            </p:cNvSpPr>
            <p:nvPr/>
          </p:nvSpPr>
          <p:spPr bwMode="auto">
            <a:xfrm>
              <a:off x="5115274" y="4174474"/>
              <a:ext cx="207052" cy="107325"/>
            </a:xfrm>
            <a:custGeom>
              <a:avLst/>
              <a:gdLst/>
              <a:ahLst/>
              <a:cxnLst>
                <a:cxn ang="0">
                  <a:pos x="184" y="94"/>
                </a:cxn>
                <a:cxn ang="0">
                  <a:pos x="182" y="91"/>
                </a:cxn>
                <a:cxn ang="0">
                  <a:pos x="175" y="87"/>
                </a:cxn>
                <a:cxn ang="0">
                  <a:pos x="163" y="83"/>
                </a:cxn>
                <a:cxn ang="0">
                  <a:pos x="161" y="81"/>
                </a:cxn>
                <a:cxn ang="0">
                  <a:pos x="160" y="75"/>
                </a:cxn>
                <a:cxn ang="0">
                  <a:pos x="163" y="61"/>
                </a:cxn>
                <a:cxn ang="0">
                  <a:pos x="171" y="47"/>
                </a:cxn>
                <a:cxn ang="0">
                  <a:pos x="169" y="38"/>
                </a:cxn>
                <a:cxn ang="0">
                  <a:pos x="163" y="31"/>
                </a:cxn>
                <a:cxn ang="0">
                  <a:pos x="158" y="23"/>
                </a:cxn>
                <a:cxn ang="0">
                  <a:pos x="151" y="22"/>
                </a:cxn>
                <a:cxn ang="0">
                  <a:pos x="139" y="20"/>
                </a:cxn>
                <a:cxn ang="0">
                  <a:pos x="132" y="22"/>
                </a:cxn>
                <a:cxn ang="0">
                  <a:pos x="127" y="22"/>
                </a:cxn>
                <a:cxn ang="0">
                  <a:pos x="122" y="20"/>
                </a:cxn>
                <a:cxn ang="0">
                  <a:pos x="115" y="17"/>
                </a:cxn>
                <a:cxn ang="0">
                  <a:pos x="110" y="15"/>
                </a:cxn>
                <a:cxn ang="0">
                  <a:pos x="101" y="12"/>
                </a:cxn>
                <a:cxn ang="0">
                  <a:pos x="90" y="1"/>
                </a:cxn>
                <a:cxn ang="0">
                  <a:pos x="82" y="3"/>
                </a:cxn>
                <a:cxn ang="0">
                  <a:pos x="83" y="9"/>
                </a:cxn>
                <a:cxn ang="0">
                  <a:pos x="76" y="12"/>
                </a:cxn>
                <a:cxn ang="0">
                  <a:pos x="76" y="20"/>
                </a:cxn>
                <a:cxn ang="0">
                  <a:pos x="76" y="36"/>
                </a:cxn>
                <a:cxn ang="0">
                  <a:pos x="74" y="40"/>
                </a:cxn>
                <a:cxn ang="0">
                  <a:pos x="62" y="33"/>
                </a:cxn>
                <a:cxn ang="0">
                  <a:pos x="48" y="39"/>
                </a:cxn>
                <a:cxn ang="0">
                  <a:pos x="33" y="45"/>
                </a:cxn>
                <a:cxn ang="0">
                  <a:pos x="14" y="52"/>
                </a:cxn>
                <a:cxn ang="0">
                  <a:pos x="28" y="56"/>
                </a:cxn>
                <a:cxn ang="0">
                  <a:pos x="28" y="62"/>
                </a:cxn>
                <a:cxn ang="0">
                  <a:pos x="22" y="65"/>
                </a:cxn>
                <a:cxn ang="0">
                  <a:pos x="15" y="66"/>
                </a:cxn>
                <a:cxn ang="0">
                  <a:pos x="11" y="71"/>
                </a:cxn>
                <a:cxn ang="0">
                  <a:pos x="0" y="78"/>
                </a:cxn>
                <a:cxn ang="0">
                  <a:pos x="2" y="84"/>
                </a:cxn>
                <a:cxn ang="0">
                  <a:pos x="6" y="83"/>
                </a:cxn>
                <a:cxn ang="0">
                  <a:pos x="76" y="88"/>
                </a:cxn>
                <a:cxn ang="0">
                  <a:pos x="137" y="89"/>
                </a:cxn>
                <a:cxn ang="0">
                  <a:pos x="164" y="89"/>
                </a:cxn>
                <a:cxn ang="0">
                  <a:pos x="184" y="96"/>
                </a:cxn>
              </a:cxnLst>
              <a:rect l="0" t="0" r="r" b="b"/>
              <a:pathLst>
                <a:path w="185" h="96">
                  <a:moveTo>
                    <a:pt x="185" y="96"/>
                  </a:moveTo>
                  <a:cubicBezTo>
                    <a:pt x="185" y="96"/>
                    <a:pt x="184" y="95"/>
                    <a:pt x="184" y="94"/>
                  </a:cubicBezTo>
                  <a:cubicBezTo>
                    <a:pt x="183" y="94"/>
                    <a:pt x="184" y="93"/>
                    <a:pt x="183" y="92"/>
                  </a:cubicBezTo>
                  <a:cubicBezTo>
                    <a:pt x="183" y="92"/>
                    <a:pt x="182" y="91"/>
                    <a:pt x="182" y="91"/>
                  </a:cubicBezTo>
                  <a:cubicBezTo>
                    <a:pt x="181" y="90"/>
                    <a:pt x="180" y="89"/>
                    <a:pt x="179" y="88"/>
                  </a:cubicBezTo>
                  <a:cubicBezTo>
                    <a:pt x="178" y="87"/>
                    <a:pt x="177" y="87"/>
                    <a:pt x="175" y="87"/>
                  </a:cubicBezTo>
                  <a:cubicBezTo>
                    <a:pt x="173" y="87"/>
                    <a:pt x="171" y="86"/>
                    <a:pt x="169" y="85"/>
                  </a:cubicBezTo>
                  <a:cubicBezTo>
                    <a:pt x="167" y="85"/>
                    <a:pt x="165" y="84"/>
                    <a:pt x="163" y="83"/>
                  </a:cubicBezTo>
                  <a:cubicBezTo>
                    <a:pt x="163" y="82"/>
                    <a:pt x="163" y="82"/>
                    <a:pt x="162" y="82"/>
                  </a:cubicBezTo>
                  <a:cubicBezTo>
                    <a:pt x="162" y="81"/>
                    <a:pt x="161" y="81"/>
                    <a:pt x="161" y="81"/>
                  </a:cubicBezTo>
                  <a:cubicBezTo>
                    <a:pt x="160" y="81"/>
                    <a:pt x="160" y="81"/>
                    <a:pt x="160" y="80"/>
                  </a:cubicBezTo>
                  <a:cubicBezTo>
                    <a:pt x="160" y="78"/>
                    <a:pt x="160" y="76"/>
                    <a:pt x="160" y="75"/>
                  </a:cubicBezTo>
                  <a:cubicBezTo>
                    <a:pt x="160" y="73"/>
                    <a:pt x="161" y="72"/>
                    <a:pt x="161" y="71"/>
                  </a:cubicBezTo>
                  <a:cubicBezTo>
                    <a:pt x="161" y="67"/>
                    <a:pt x="162" y="64"/>
                    <a:pt x="163" y="61"/>
                  </a:cubicBezTo>
                  <a:cubicBezTo>
                    <a:pt x="163" y="58"/>
                    <a:pt x="163" y="57"/>
                    <a:pt x="165" y="55"/>
                  </a:cubicBezTo>
                  <a:cubicBezTo>
                    <a:pt x="167" y="53"/>
                    <a:pt x="169" y="50"/>
                    <a:pt x="171" y="47"/>
                  </a:cubicBezTo>
                  <a:cubicBezTo>
                    <a:pt x="172" y="47"/>
                    <a:pt x="172" y="46"/>
                    <a:pt x="172" y="45"/>
                  </a:cubicBezTo>
                  <a:cubicBezTo>
                    <a:pt x="172" y="42"/>
                    <a:pt x="169" y="40"/>
                    <a:pt x="169" y="38"/>
                  </a:cubicBezTo>
                  <a:cubicBezTo>
                    <a:pt x="168" y="37"/>
                    <a:pt x="168" y="35"/>
                    <a:pt x="167" y="33"/>
                  </a:cubicBezTo>
                  <a:cubicBezTo>
                    <a:pt x="166" y="32"/>
                    <a:pt x="164" y="32"/>
                    <a:pt x="163" y="31"/>
                  </a:cubicBezTo>
                  <a:cubicBezTo>
                    <a:pt x="162" y="30"/>
                    <a:pt x="159" y="28"/>
                    <a:pt x="159" y="27"/>
                  </a:cubicBezTo>
                  <a:cubicBezTo>
                    <a:pt x="158" y="26"/>
                    <a:pt x="159" y="25"/>
                    <a:pt x="158" y="23"/>
                  </a:cubicBezTo>
                  <a:cubicBezTo>
                    <a:pt x="157" y="22"/>
                    <a:pt x="155" y="20"/>
                    <a:pt x="154" y="20"/>
                  </a:cubicBezTo>
                  <a:cubicBezTo>
                    <a:pt x="152" y="20"/>
                    <a:pt x="152" y="21"/>
                    <a:pt x="151" y="22"/>
                  </a:cubicBezTo>
                  <a:cubicBezTo>
                    <a:pt x="150" y="22"/>
                    <a:pt x="149" y="22"/>
                    <a:pt x="148" y="22"/>
                  </a:cubicBezTo>
                  <a:cubicBezTo>
                    <a:pt x="144" y="22"/>
                    <a:pt x="142" y="21"/>
                    <a:pt x="139" y="20"/>
                  </a:cubicBezTo>
                  <a:cubicBezTo>
                    <a:pt x="137" y="19"/>
                    <a:pt x="136" y="19"/>
                    <a:pt x="134" y="20"/>
                  </a:cubicBezTo>
                  <a:cubicBezTo>
                    <a:pt x="133" y="21"/>
                    <a:pt x="132" y="22"/>
                    <a:pt x="132" y="22"/>
                  </a:cubicBezTo>
                  <a:cubicBezTo>
                    <a:pt x="131" y="23"/>
                    <a:pt x="132" y="24"/>
                    <a:pt x="130" y="24"/>
                  </a:cubicBezTo>
                  <a:cubicBezTo>
                    <a:pt x="129" y="24"/>
                    <a:pt x="128" y="22"/>
                    <a:pt x="127" y="22"/>
                  </a:cubicBezTo>
                  <a:cubicBezTo>
                    <a:pt x="126" y="21"/>
                    <a:pt x="125" y="18"/>
                    <a:pt x="124" y="19"/>
                  </a:cubicBezTo>
                  <a:cubicBezTo>
                    <a:pt x="123" y="19"/>
                    <a:pt x="123" y="20"/>
                    <a:pt x="122" y="20"/>
                  </a:cubicBezTo>
                  <a:cubicBezTo>
                    <a:pt x="121" y="20"/>
                    <a:pt x="121" y="19"/>
                    <a:pt x="120" y="18"/>
                  </a:cubicBezTo>
                  <a:cubicBezTo>
                    <a:pt x="119" y="17"/>
                    <a:pt x="116" y="18"/>
                    <a:pt x="115" y="17"/>
                  </a:cubicBezTo>
                  <a:cubicBezTo>
                    <a:pt x="114" y="17"/>
                    <a:pt x="113" y="16"/>
                    <a:pt x="112" y="15"/>
                  </a:cubicBezTo>
                  <a:cubicBezTo>
                    <a:pt x="111" y="15"/>
                    <a:pt x="110" y="15"/>
                    <a:pt x="110" y="15"/>
                  </a:cubicBezTo>
                  <a:cubicBezTo>
                    <a:pt x="109" y="14"/>
                    <a:pt x="108" y="14"/>
                    <a:pt x="107" y="13"/>
                  </a:cubicBezTo>
                  <a:cubicBezTo>
                    <a:pt x="105" y="13"/>
                    <a:pt x="103" y="12"/>
                    <a:pt x="101" y="12"/>
                  </a:cubicBezTo>
                  <a:cubicBezTo>
                    <a:pt x="99" y="12"/>
                    <a:pt x="98" y="10"/>
                    <a:pt x="97" y="9"/>
                  </a:cubicBezTo>
                  <a:cubicBezTo>
                    <a:pt x="95" y="6"/>
                    <a:pt x="93" y="2"/>
                    <a:pt x="90" y="1"/>
                  </a:cubicBezTo>
                  <a:cubicBezTo>
                    <a:pt x="88" y="0"/>
                    <a:pt x="87" y="1"/>
                    <a:pt x="85" y="2"/>
                  </a:cubicBezTo>
                  <a:cubicBezTo>
                    <a:pt x="85" y="2"/>
                    <a:pt x="83" y="3"/>
                    <a:pt x="82" y="3"/>
                  </a:cubicBezTo>
                  <a:cubicBezTo>
                    <a:pt x="82" y="4"/>
                    <a:pt x="82" y="4"/>
                    <a:pt x="83" y="5"/>
                  </a:cubicBezTo>
                  <a:cubicBezTo>
                    <a:pt x="83" y="7"/>
                    <a:pt x="84" y="8"/>
                    <a:pt x="83" y="9"/>
                  </a:cubicBezTo>
                  <a:cubicBezTo>
                    <a:pt x="82" y="10"/>
                    <a:pt x="80" y="10"/>
                    <a:pt x="79" y="10"/>
                  </a:cubicBezTo>
                  <a:cubicBezTo>
                    <a:pt x="77" y="10"/>
                    <a:pt x="76" y="10"/>
                    <a:pt x="76" y="12"/>
                  </a:cubicBezTo>
                  <a:cubicBezTo>
                    <a:pt x="76" y="13"/>
                    <a:pt x="76" y="14"/>
                    <a:pt x="76" y="15"/>
                  </a:cubicBezTo>
                  <a:cubicBezTo>
                    <a:pt x="76" y="16"/>
                    <a:pt x="76" y="18"/>
                    <a:pt x="76" y="20"/>
                  </a:cubicBezTo>
                  <a:cubicBezTo>
                    <a:pt x="76" y="22"/>
                    <a:pt x="76" y="25"/>
                    <a:pt x="76" y="27"/>
                  </a:cubicBezTo>
                  <a:cubicBezTo>
                    <a:pt x="76" y="30"/>
                    <a:pt x="76" y="33"/>
                    <a:pt x="76" y="36"/>
                  </a:cubicBezTo>
                  <a:cubicBezTo>
                    <a:pt x="76" y="37"/>
                    <a:pt x="77" y="38"/>
                    <a:pt x="76" y="39"/>
                  </a:cubicBezTo>
                  <a:cubicBezTo>
                    <a:pt x="75" y="39"/>
                    <a:pt x="75" y="40"/>
                    <a:pt x="74" y="40"/>
                  </a:cubicBezTo>
                  <a:cubicBezTo>
                    <a:pt x="73" y="40"/>
                    <a:pt x="72" y="40"/>
                    <a:pt x="71" y="39"/>
                  </a:cubicBezTo>
                  <a:cubicBezTo>
                    <a:pt x="68" y="37"/>
                    <a:pt x="66" y="34"/>
                    <a:pt x="62" y="33"/>
                  </a:cubicBezTo>
                  <a:cubicBezTo>
                    <a:pt x="58" y="33"/>
                    <a:pt x="54" y="30"/>
                    <a:pt x="50" y="31"/>
                  </a:cubicBezTo>
                  <a:cubicBezTo>
                    <a:pt x="47" y="32"/>
                    <a:pt x="48" y="36"/>
                    <a:pt x="48" y="39"/>
                  </a:cubicBezTo>
                  <a:cubicBezTo>
                    <a:pt x="45" y="39"/>
                    <a:pt x="40" y="36"/>
                    <a:pt x="37" y="39"/>
                  </a:cubicBezTo>
                  <a:cubicBezTo>
                    <a:pt x="35" y="40"/>
                    <a:pt x="35" y="44"/>
                    <a:pt x="33" y="45"/>
                  </a:cubicBezTo>
                  <a:cubicBezTo>
                    <a:pt x="28" y="48"/>
                    <a:pt x="23" y="49"/>
                    <a:pt x="18" y="50"/>
                  </a:cubicBezTo>
                  <a:cubicBezTo>
                    <a:pt x="17" y="50"/>
                    <a:pt x="15" y="51"/>
                    <a:pt x="14" y="52"/>
                  </a:cubicBezTo>
                  <a:cubicBezTo>
                    <a:pt x="14" y="54"/>
                    <a:pt x="17" y="55"/>
                    <a:pt x="19" y="56"/>
                  </a:cubicBezTo>
                  <a:cubicBezTo>
                    <a:pt x="22" y="56"/>
                    <a:pt x="25" y="56"/>
                    <a:pt x="28" y="56"/>
                  </a:cubicBezTo>
                  <a:cubicBezTo>
                    <a:pt x="30" y="56"/>
                    <a:pt x="33" y="56"/>
                    <a:pt x="34" y="57"/>
                  </a:cubicBezTo>
                  <a:cubicBezTo>
                    <a:pt x="37" y="60"/>
                    <a:pt x="30" y="61"/>
                    <a:pt x="28" y="62"/>
                  </a:cubicBezTo>
                  <a:cubicBezTo>
                    <a:pt x="26" y="62"/>
                    <a:pt x="25" y="63"/>
                    <a:pt x="24" y="64"/>
                  </a:cubicBezTo>
                  <a:cubicBezTo>
                    <a:pt x="23" y="64"/>
                    <a:pt x="22" y="64"/>
                    <a:pt x="22" y="65"/>
                  </a:cubicBezTo>
                  <a:cubicBezTo>
                    <a:pt x="21" y="66"/>
                    <a:pt x="21" y="67"/>
                    <a:pt x="20" y="67"/>
                  </a:cubicBezTo>
                  <a:cubicBezTo>
                    <a:pt x="17" y="68"/>
                    <a:pt x="17" y="67"/>
                    <a:pt x="15" y="66"/>
                  </a:cubicBezTo>
                  <a:cubicBezTo>
                    <a:pt x="14" y="65"/>
                    <a:pt x="13" y="65"/>
                    <a:pt x="12" y="66"/>
                  </a:cubicBezTo>
                  <a:cubicBezTo>
                    <a:pt x="10" y="67"/>
                    <a:pt x="11" y="68"/>
                    <a:pt x="11" y="71"/>
                  </a:cubicBezTo>
                  <a:cubicBezTo>
                    <a:pt x="10" y="75"/>
                    <a:pt x="6" y="72"/>
                    <a:pt x="4" y="73"/>
                  </a:cubicBezTo>
                  <a:cubicBezTo>
                    <a:pt x="2" y="73"/>
                    <a:pt x="1" y="76"/>
                    <a:pt x="0" y="78"/>
                  </a:cubicBezTo>
                  <a:cubicBezTo>
                    <a:pt x="0" y="80"/>
                    <a:pt x="1" y="80"/>
                    <a:pt x="2" y="82"/>
                  </a:cubicBezTo>
                  <a:cubicBezTo>
                    <a:pt x="2" y="83"/>
                    <a:pt x="2" y="83"/>
                    <a:pt x="2" y="84"/>
                  </a:cubicBezTo>
                  <a:cubicBezTo>
                    <a:pt x="2" y="83"/>
                    <a:pt x="3" y="83"/>
                    <a:pt x="3" y="82"/>
                  </a:cubicBezTo>
                  <a:cubicBezTo>
                    <a:pt x="4" y="82"/>
                    <a:pt x="5" y="82"/>
                    <a:pt x="6" y="83"/>
                  </a:cubicBezTo>
                  <a:cubicBezTo>
                    <a:pt x="13" y="84"/>
                    <a:pt x="20" y="85"/>
                    <a:pt x="27" y="86"/>
                  </a:cubicBezTo>
                  <a:cubicBezTo>
                    <a:pt x="43" y="87"/>
                    <a:pt x="59" y="88"/>
                    <a:pt x="76" y="88"/>
                  </a:cubicBezTo>
                  <a:cubicBezTo>
                    <a:pt x="88" y="89"/>
                    <a:pt x="100" y="88"/>
                    <a:pt x="112" y="88"/>
                  </a:cubicBezTo>
                  <a:cubicBezTo>
                    <a:pt x="120" y="88"/>
                    <a:pt x="129" y="89"/>
                    <a:pt x="137" y="89"/>
                  </a:cubicBezTo>
                  <a:cubicBezTo>
                    <a:pt x="144" y="89"/>
                    <a:pt x="150" y="89"/>
                    <a:pt x="157" y="89"/>
                  </a:cubicBezTo>
                  <a:cubicBezTo>
                    <a:pt x="159" y="89"/>
                    <a:pt x="162" y="89"/>
                    <a:pt x="164" y="89"/>
                  </a:cubicBezTo>
                  <a:cubicBezTo>
                    <a:pt x="166" y="89"/>
                    <a:pt x="168" y="90"/>
                    <a:pt x="170" y="90"/>
                  </a:cubicBezTo>
                  <a:cubicBezTo>
                    <a:pt x="175" y="92"/>
                    <a:pt x="179" y="95"/>
                    <a:pt x="184" y="96"/>
                  </a:cubicBezTo>
                  <a:cubicBezTo>
                    <a:pt x="184" y="96"/>
                    <a:pt x="185" y="96"/>
                    <a:pt x="185" y="96"/>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0" name="Freeform 37">
              <a:extLst>
                <a:ext uri="{FF2B5EF4-FFF2-40B4-BE49-F238E27FC236}">
                  <a16:creationId xmlns:a16="http://schemas.microsoft.com/office/drawing/2014/main" id="{57B85C70-89B7-3840-9DE0-C004A28524AA}"/>
                </a:ext>
              </a:extLst>
            </p:cNvPr>
            <p:cNvSpPr>
              <a:spLocks/>
            </p:cNvSpPr>
            <p:nvPr/>
          </p:nvSpPr>
          <p:spPr bwMode="auto">
            <a:xfrm>
              <a:off x="5191257" y="4051953"/>
              <a:ext cx="354268" cy="270688"/>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1" name="Freeform 38">
              <a:extLst>
                <a:ext uri="{FF2B5EF4-FFF2-40B4-BE49-F238E27FC236}">
                  <a16:creationId xmlns:a16="http://schemas.microsoft.com/office/drawing/2014/main" id="{09B2C7A2-6944-E64C-8CCB-AD01290E1C35}"/>
                </a:ext>
              </a:extLst>
            </p:cNvPr>
            <p:cNvSpPr>
              <a:spLocks noEditPoints="1"/>
            </p:cNvSpPr>
            <p:nvPr/>
          </p:nvSpPr>
          <p:spPr bwMode="auto">
            <a:xfrm>
              <a:off x="5334674" y="4083296"/>
              <a:ext cx="567019" cy="508133"/>
            </a:xfrm>
            <a:custGeom>
              <a:avLst/>
              <a:gdLst/>
              <a:ahLst/>
              <a:cxnLst>
                <a:cxn ang="0">
                  <a:pos x="493" y="252"/>
                </a:cxn>
                <a:cxn ang="0">
                  <a:pos x="479" y="230"/>
                </a:cxn>
                <a:cxn ang="0">
                  <a:pos x="455" y="220"/>
                </a:cxn>
                <a:cxn ang="0">
                  <a:pos x="426" y="174"/>
                </a:cxn>
                <a:cxn ang="0">
                  <a:pos x="418" y="142"/>
                </a:cxn>
                <a:cxn ang="0">
                  <a:pos x="406" y="117"/>
                </a:cxn>
                <a:cxn ang="0">
                  <a:pos x="412" y="91"/>
                </a:cxn>
                <a:cxn ang="0">
                  <a:pos x="408" y="69"/>
                </a:cxn>
                <a:cxn ang="0">
                  <a:pos x="383" y="37"/>
                </a:cxn>
                <a:cxn ang="0">
                  <a:pos x="354" y="34"/>
                </a:cxn>
                <a:cxn ang="0">
                  <a:pos x="329" y="44"/>
                </a:cxn>
                <a:cxn ang="0">
                  <a:pos x="294" y="18"/>
                </a:cxn>
                <a:cxn ang="0">
                  <a:pos x="256" y="8"/>
                </a:cxn>
                <a:cxn ang="0">
                  <a:pos x="210" y="33"/>
                </a:cxn>
                <a:cxn ang="0">
                  <a:pos x="185" y="47"/>
                </a:cxn>
                <a:cxn ang="0">
                  <a:pos x="173" y="66"/>
                </a:cxn>
                <a:cxn ang="0">
                  <a:pos x="178" y="82"/>
                </a:cxn>
                <a:cxn ang="0">
                  <a:pos x="181" y="92"/>
                </a:cxn>
                <a:cxn ang="0">
                  <a:pos x="161" y="101"/>
                </a:cxn>
                <a:cxn ang="0">
                  <a:pos x="154" y="113"/>
                </a:cxn>
                <a:cxn ang="0">
                  <a:pos x="133" y="121"/>
                </a:cxn>
                <a:cxn ang="0">
                  <a:pos x="129" y="152"/>
                </a:cxn>
                <a:cxn ang="0">
                  <a:pos x="123" y="174"/>
                </a:cxn>
                <a:cxn ang="0">
                  <a:pos x="120" y="191"/>
                </a:cxn>
                <a:cxn ang="0">
                  <a:pos x="109" y="176"/>
                </a:cxn>
                <a:cxn ang="0">
                  <a:pos x="88" y="188"/>
                </a:cxn>
                <a:cxn ang="0">
                  <a:pos x="75" y="206"/>
                </a:cxn>
                <a:cxn ang="0">
                  <a:pos x="64" y="207"/>
                </a:cxn>
                <a:cxn ang="0">
                  <a:pos x="31" y="208"/>
                </a:cxn>
                <a:cxn ang="0">
                  <a:pos x="11" y="211"/>
                </a:cxn>
                <a:cxn ang="0">
                  <a:pos x="22" y="253"/>
                </a:cxn>
                <a:cxn ang="0">
                  <a:pos x="38" y="294"/>
                </a:cxn>
                <a:cxn ang="0">
                  <a:pos x="40" y="316"/>
                </a:cxn>
                <a:cxn ang="0">
                  <a:pos x="20" y="331"/>
                </a:cxn>
                <a:cxn ang="0">
                  <a:pos x="4" y="360"/>
                </a:cxn>
                <a:cxn ang="0">
                  <a:pos x="23" y="380"/>
                </a:cxn>
                <a:cxn ang="0">
                  <a:pos x="13" y="404"/>
                </a:cxn>
                <a:cxn ang="0">
                  <a:pos x="43" y="408"/>
                </a:cxn>
                <a:cxn ang="0">
                  <a:pos x="69" y="393"/>
                </a:cxn>
                <a:cxn ang="0">
                  <a:pos x="118" y="394"/>
                </a:cxn>
                <a:cxn ang="0">
                  <a:pos x="148" y="398"/>
                </a:cxn>
                <a:cxn ang="0">
                  <a:pos x="200" y="407"/>
                </a:cxn>
                <a:cxn ang="0">
                  <a:pos x="215" y="420"/>
                </a:cxn>
                <a:cxn ang="0">
                  <a:pos x="242" y="423"/>
                </a:cxn>
                <a:cxn ang="0">
                  <a:pos x="272" y="425"/>
                </a:cxn>
                <a:cxn ang="0">
                  <a:pos x="296" y="425"/>
                </a:cxn>
                <a:cxn ang="0">
                  <a:pos x="322" y="435"/>
                </a:cxn>
                <a:cxn ang="0">
                  <a:pos x="370" y="445"/>
                </a:cxn>
                <a:cxn ang="0">
                  <a:pos x="391" y="406"/>
                </a:cxn>
                <a:cxn ang="0">
                  <a:pos x="406" y="384"/>
                </a:cxn>
                <a:cxn ang="0">
                  <a:pos x="427" y="375"/>
                </a:cxn>
                <a:cxn ang="0">
                  <a:pos x="443" y="363"/>
                </a:cxn>
                <a:cxn ang="0">
                  <a:pos x="436" y="319"/>
                </a:cxn>
                <a:cxn ang="0">
                  <a:pos x="444" y="280"/>
                </a:cxn>
                <a:cxn ang="0">
                  <a:pos x="483" y="284"/>
                </a:cxn>
                <a:cxn ang="0">
                  <a:pos x="500" y="270"/>
                </a:cxn>
              </a:cxnLst>
              <a:rect l="0" t="0" r="r" b="b"/>
              <a:pathLst>
                <a:path w="507" h="454">
                  <a:moveTo>
                    <a:pt x="9" y="209"/>
                  </a:moveTo>
                  <a:cubicBezTo>
                    <a:pt x="9" y="210"/>
                    <a:pt x="9" y="210"/>
                    <a:pt x="9" y="211"/>
                  </a:cubicBezTo>
                  <a:cubicBezTo>
                    <a:pt x="9" y="210"/>
                    <a:pt x="9" y="210"/>
                    <a:pt x="9" y="209"/>
                  </a:cubicBezTo>
                  <a:moveTo>
                    <a:pt x="505" y="257"/>
                  </a:moveTo>
                  <a:cubicBezTo>
                    <a:pt x="503" y="254"/>
                    <a:pt x="502" y="255"/>
                    <a:pt x="498" y="255"/>
                  </a:cubicBezTo>
                  <a:cubicBezTo>
                    <a:pt x="496" y="255"/>
                    <a:pt x="495" y="255"/>
                    <a:pt x="493" y="252"/>
                  </a:cubicBezTo>
                  <a:cubicBezTo>
                    <a:pt x="491" y="249"/>
                    <a:pt x="491" y="246"/>
                    <a:pt x="491" y="242"/>
                  </a:cubicBezTo>
                  <a:cubicBezTo>
                    <a:pt x="491" y="241"/>
                    <a:pt x="490" y="239"/>
                    <a:pt x="490" y="238"/>
                  </a:cubicBezTo>
                  <a:cubicBezTo>
                    <a:pt x="490" y="236"/>
                    <a:pt x="492" y="232"/>
                    <a:pt x="491" y="230"/>
                  </a:cubicBezTo>
                  <a:cubicBezTo>
                    <a:pt x="489" y="229"/>
                    <a:pt x="487" y="232"/>
                    <a:pt x="484" y="232"/>
                  </a:cubicBezTo>
                  <a:cubicBezTo>
                    <a:pt x="483" y="232"/>
                    <a:pt x="483" y="231"/>
                    <a:pt x="482" y="231"/>
                  </a:cubicBezTo>
                  <a:cubicBezTo>
                    <a:pt x="481" y="230"/>
                    <a:pt x="480" y="231"/>
                    <a:pt x="479" y="230"/>
                  </a:cubicBezTo>
                  <a:cubicBezTo>
                    <a:pt x="478" y="230"/>
                    <a:pt x="478" y="231"/>
                    <a:pt x="476" y="229"/>
                  </a:cubicBezTo>
                  <a:cubicBezTo>
                    <a:pt x="475" y="228"/>
                    <a:pt x="475" y="227"/>
                    <a:pt x="474" y="226"/>
                  </a:cubicBezTo>
                  <a:cubicBezTo>
                    <a:pt x="472" y="225"/>
                    <a:pt x="468" y="226"/>
                    <a:pt x="466" y="225"/>
                  </a:cubicBezTo>
                  <a:cubicBezTo>
                    <a:pt x="462" y="225"/>
                    <a:pt x="457" y="227"/>
                    <a:pt x="453" y="227"/>
                  </a:cubicBezTo>
                  <a:cubicBezTo>
                    <a:pt x="452" y="225"/>
                    <a:pt x="453" y="225"/>
                    <a:pt x="454" y="224"/>
                  </a:cubicBezTo>
                  <a:cubicBezTo>
                    <a:pt x="454" y="223"/>
                    <a:pt x="454" y="221"/>
                    <a:pt x="455" y="220"/>
                  </a:cubicBezTo>
                  <a:cubicBezTo>
                    <a:pt x="457" y="215"/>
                    <a:pt x="458" y="211"/>
                    <a:pt x="458" y="206"/>
                  </a:cubicBezTo>
                  <a:cubicBezTo>
                    <a:pt x="457" y="204"/>
                    <a:pt x="456" y="203"/>
                    <a:pt x="456" y="201"/>
                  </a:cubicBezTo>
                  <a:cubicBezTo>
                    <a:pt x="455" y="199"/>
                    <a:pt x="454" y="198"/>
                    <a:pt x="453" y="197"/>
                  </a:cubicBezTo>
                  <a:cubicBezTo>
                    <a:pt x="446" y="193"/>
                    <a:pt x="438" y="200"/>
                    <a:pt x="435" y="190"/>
                  </a:cubicBezTo>
                  <a:cubicBezTo>
                    <a:pt x="434" y="188"/>
                    <a:pt x="434" y="185"/>
                    <a:pt x="432" y="182"/>
                  </a:cubicBezTo>
                  <a:cubicBezTo>
                    <a:pt x="431" y="179"/>
                    <a:pt x="428" y="177"/>
                    <a:pt x="426" y="174"/>
                  </a:cubicBezTo>
                  <a:cubicBezTo>
                    <a:pt x="425" y="171"/>
                    <a:pt x="425" y="167"/>
                    <a:pt x="422" y="165"/>
                  </a:cubicBezTo>
                  <a:cubicBezTo>
                    <a:pt x="421" y="164"/>
                    <a:pt x="417" y="165"/>
                    <a:pt x="416" y="163"/>
                  </a:cubicBezTo>
                  <a:cubicBezTo>
                    <a:pt x="415" y="161"/>
                    <a:pt x="416" y="160"/>
                    <a:pt x="417" y="159"/>
                  </a:cubicBezTo>
                  <a:cubicBezTo>
                    <a:pt x="419" y="156"/>
                    <a:pt x="421" y="154"/>
                    <a:pt x="422" y="150"/>
                  </a:cubicBezTo>
                  <a:cubicBezTo>
                    <a:pt x="423" y="149"/>
                    <a:pt x="422" y="147"/>
                    <a:pt x="422" y="145"/>
                  </a:cubicBezTo>
                  <a:cubicBezTo>
                    <a:pt x="421" y="142"/>
                    <a:pt x="420" y="142"/>
                    <a:pt x="418" y="142"/>
                  </a:cubicBezTo>
                  <a:cubicBezTo>
                    <a:pt x="415" y="142"/>
                    <a:pt x="414" y="143"/>
                    <a:pt x="413" y="141"/>
                  </a:cubicBezTo>
                  <a:cubicBezTo>
                    <a:pt x="411" y="140"/>
                    <a:pt x="411" y="139"/>
                    <a:pt x="409" y="138"/>
                  </a:cubicBezTo>
                  <a:cubicBezTo>
                    <a:pt x="406" y="136"/>
                    <a:pt x="402" y="137"/>
                    <a:pt x="401" y="132"/>
                  </a:cubicBezTo>
                  <a:cubicBezTo>
                    <a:pt x="399" y="129"/>
                    <a:pt x="403" y="126"/>
                    <a:pt x="402" y="123"/>
                  </a:cubicBezTo>
                  <a:cubicBezTo>
                    <a:pt x="402" y="121"/>
                    <a:pt x="400" y="120"/>
                    <a:pt x="402" y="118"/>
                  </a:cubicBezTo>
                  <a:cubicBezTo>
                    <a:pt x="403" y="117"/>
                    <a:pt x="405" y="117"/>
                    <a:pt x="406" y="117"/>
                  </a:cubicBezTo>
                  <a:cubicBezTo>
                    <a:pt x="406" y="116"/>
                    <a:pt x="407" y="115"/>
                    <a:pt x="408" y="115"/>
                  </a:cubicBezTo>
                  <a:cubicBezTo>
                    <a:pt x="408" y="114"/>
                    <a:pt x="408" y="112"/>
                    <a:pt x="408" y="111"/>
                  </a:cubicBezTo>
                  <a:cubicBezTo>
                    <a:pt x="410" y="111"/>
                    <a:pt x="411" y="110"/>
                    <a:pt x="412" y="109"/>
                  </a:cubicBezTo>
                  <a:cubicBezTo>
                    <a:pt x="412" y="108"/>
                    <a:pt x="412" y="106"/>
                    <a:pt x="412" y="105"/>
                  </a:cubicBezTo>
                  <a:cubicBezTo>
                    <a:pt x="411" y="102"/>
                    <a:pt x="411" y="102"/>
                    <a:pt x="412" y="100"/>
                  </a:cubicBezTo>
                  <a:cubicBezTo>
                    <a:pt x="413" y="97"/>
                    <a:pt x="412" y="94"/>
                    <a:pt x="412" y="91"/>
                  </a:cubicBezTo>
                  <a:cubicBezTo>
                    <a:pt x="410" y="91"/>
                    <a:pt x="406" y="89"/>
                    <a:pt x="405" y="88"/>
                  </a:cubicBezTo>
                  <a:cubicBezTo>
                    <a:pt x="404" y="86"/>
                    <a:pt x="405" y="87"/>
                    <a:pt x="405" y="85"/>
                  </a:cubicBezTo>
                  <a:cubicBezTo>
                    <a:pt x="405" y="83"/>
                    <a:pt x="405" y="81"/>
                    <a:pt x="406" y="80"/>
                  </a:cubicBezTo>
                  <a:cubicBezTo>
                    <a:pt x="407" y="79"/>
                    <a:pt x="408" y="79"/>
                    <a:pt x="408" y="78"/>
                  </a:cubicBezTo>
                  <a:cubicBezTo>
                    <a:pt x="408" y="77"/>
                    <a:pt x="408" y="76"/>
                    <a:pt x="408" y="76"/>
                  </a:cubicBezTo>
                  <a:cubicBezTo>
                    <a:pt x="408" y="73"/>
                    <a:pt x="408" y="71"/>
                    <a:pt x="408" y="69"/>
                  </a:cubicBezTo>
                  <a:cubicBezTo>
                    <a:pt x="408" y="64"/>
                    <a:pt x="410" y="63"/>
                    <a:pt x="411" y="58"/>
                  </a:cubicBezTo>
                  <a:cubicBezTo>
                    <a:pt x="411" y="57"/>
                    <a:pt x="411" y="54"/>
                    <a:pt x="409" y="54"/>
                  </a:cubicBezTo>
                  <a:cubicBezTo>
                    <a:pt x="407" y="53"/>
                    <a:pt x="404" y="54"/>
                    <a:pt x="402" y="54"/>
                  </a:cubicBezTo>
                  <a:cubicBezTo>
                    <a:pt x="396" y="54"/>
                    <a:pt x="399" y="49"/>
                    <a:pt x="397" y="45"/>
                  </a:cubicBezTo>
                  <a:cubicBezTo>
                    <a:pt x="396" y="43"/>
                    <a:pt x="393" y="42"/>
                    <a:pt x="391" y="41"/>
                  </a:cubicBezTo>
                  <a:cubicBezTo>
                    <a:pt x="388" y="39"/>
                    <a:pt x="386" y="38"/>
                    <a:pt x="383" y="37"/>
                  </a:cubicBezTo>
                  <a:cubicBezTo>
                    <a:pt x="381" y="37"/>
                    <a:pt x="379" y="36"/>
                    <a:pt x="377" y="34"/>
                  </a:cubicBezTo>
                  <a:cubicBezTo>
                    <a:pt x="376" y="33"/>
                    <a:pt x="375" y="31"/>
                    <a:pt x="374" y="29"/>
                  </a:cubicBezTo>
                  <a:cubicBezTo>
                    <a:pt x="371" y="26"/>
                    <a:pt x="365" y="30"/>
                    <a:pt x="362" y="32"/>
                  </a:cubicBezTo>
                  <a:cubicBezTo>
                    <a:pt x="362" y="32"/>
                    <a:pt x="362" y="33"/>
                    <a:pt x="362" y="33"/>
                  </a:cubicBezTo>
                  <a:cubicBezTo>
                    <a:pt x="360" y="33"/>
                    <a:pt x="359" y="32"/>
                    <a:pt x="357" y="32"/>
                  </a:cubicBezTo>
                  <a:cubicBezTo>
                    <a:pt x="355" y="32"/>
                    <a:pt x="355" y="32"/>
                    <a:pt x="354" y="34"/>
                  </a:cubicBezTo>
                  <a:cubicBezTo>
                    <a:pt x="351" y="36"/>
                    <a:pt x="352" y="39"/>
                    <a:pt x="350" y="42"/>
                  </a:cubicBezTo>
                  <a:cubicBezTo>
                    <a:pt x="348" y="41"/>
                    <a:pt x="346" y="39"/>
                    <a:pt x="343" y="39"/>
                  </a:cubicBezTo>
                  <a:cubicBezTo>
                    <a:pt x="342" y="39"/>
                    <a:pt x="341" y="40"/>
                    <a:pt x="340" y="41"/>
                  </a:cubicBezTo>
                  <a:cubicBezTo>
                    <a:pt x="338" y="43"/>
                    <a:pt x="339" y="43"/>
                    <a:pt x="337" y="44"/>
                  </a:cubicBezTo>
                  <a:cubicBezTo>
                    <a:pt x="337" y="44"/>
                    <a:pt x="336" y="44"/>
                    <a:pt x="335" y="45"/>
                  </a:cubicBezTo>
                  <a:cubicBezTo>
                    <a:pt x="334" y="45"/>
                    <a:pt x="330" y="45"/>
                    <a:pt x="329" y="44"/>
                  </a:cubicBezTo>
                  <a:cubicBezTo>
                    <a:pt x="327" y="43"/>
                    <a:pt x="328" y="36"/>
                    <a:pt x="328" y="35"/>
                  </a:cubicBezTo>
                  <a:cubicBezTo>
                    <a:pt x="328" y="33"/>
                    <a:pt x="328" y="31"/>
                    <a:pt x="328" y="29"/>
                  </a:cubicBezTo>
                  <a:cubicBezTo>
                    <a:pt x="329" y="28"/>
                    <a:pt x="330" y="27"/>
                    <a:pt x="330" y="25"/>
                  </a:cubicBezTo>
                  <a:cubicBezTo>
                    <a:pt x="329" y="18"/>
                    <a:pt x="321" y="16"/>
                    <a:pt x="315" y="16"/>
                  </a:cubicBezTo>
                  <a:cubicBezTo>
                    <a:pt x="311" y="16"/>
                    <a:pt x="306" y="16"/>
                    <a:pt x="302" y="18"/>
                  </a:cubicBezTo>
                  <a:cubicBezTo>
                    <a:pt x="299" y="19"/>
                    <a:pt x="297" y="21"/>
                    <a:pt x="294" y="18"/>
                  </a:cubicBezTo>
                  <a:cubicBezTo>
                    <a:pt x="291" y="17"/>
                    <a:pt x="290" y="13"/>
                    <a:pt x="289" y="10"/>
                  </a:cubicBezTo>
                  <a:cubicBezTo>
                    <a:pt x="287" y="6"/>
                    <a:pt x="286" y="4"/>
                    <a:pt x="282" y="6"/>
                  </a:cubicBezTo>
                  <a:cubicBezTo>
                    <a:pt x="278" y="7"/>
                    <a:pt x="274" y="9"/>
                    <a:pt x="270" y="8"/>
                  </a:cubicBezTo>
                  <a:cubicBezTo>
                    <a:pt x="269" y="8"/>
                    <a:pt x="265" y="7"/>
                    <a:pt x="264" y="6"/>
                  </a:cubicBezTo>
                  <a:cubicBezTo>
                    <a:pt x="264" y="6"/>
                    <a:pt x="264" y="2"/>
                    <a:pt x="263" y="1"/>
                  </a:cubicBezTo>
                  <a:cubicBezTo>
                    <a:pt x="262" y="0"/>
                    <a:pt x="257" y="6"/>
                    <a:pt x="256" y="8"/>
                  </a:cubicBezTo>
                  <a:cubicBezTo>
                    <a:pt x="253" y="11"/>
                    <a:pt x="249" y="16"/>
                    <a:pt x="245" y="16"/>
                  </a:cubicBezTo>
                  <a:cubicBezTo>
                    <a:pt x="240" y="17"/>
                    <a:pt x="237" y="19"/>
                    <a:pt x="236" y="24"/>
                  </a:cubicBezTo>
                  <a:cubicBezTo>
                    <a:pt x="235" y="28"/>
                    <a:pt x="238" y="33"/>
                    <a:pt x="234" y="36"/>
                  </a:cubicBezTo>
                  <a:cubicBezTo>
                    <a:pt x="230" y="39"/>
                    <a:pt x="227" y="34"/>
                    <a:pt x="223" y="35"/>
                  </a:cubicBezTo>
                  <a:cubicBezTo>
                    <a:pt x="220" y="35"/>
                    <a:pt x="217" y="35"/>
                    <a:pt x="215" y="35"/>
                  </a:cubicBezTo>
                  <a:cubicBezTo>
                    <a:pt x="212" y="34"/>
                    <a:pt x="212" y="34"/>
                    <a:pt x="210" y="33"/>
                  </a:cubicBezTo>
                  <a:cubicBezTo>
                    <a:pt x="207" y="31"/>
                    <a:pt x="203" y="33"/>
                    <a:pt x="201" y="35"/>
                  </a:cubicBezTo>
                  <a:cubicBezTo>
                    <a:pt x="200" y="35"/>
                    <a:pt x="200" y="37"/>
                    <a:pt x="199" y="37"/>
                  </a:cubicBezTo>
                  <a:cubicBezTo>
                    <a:pt x="198" y="37"/>
                    <a:pt x="197" y="37"/>
                    <a:pt x="196" y="38"/>
                  </a:cubicBezTo>
                  <a:cubicBezTo>
                    <a:pt x="195" y="38"/>
                    <a:pt x="193" y="39"/>
                    <a:pt x="193" y="40"/>
                  </a:cubicBezTo>
                  <a:cubicBezTo>
                    <a:pt x="191" y="41"/>
                    <a:pt x="190" y="44"/>
                    <a:pt x="189" y="45"/>
                  </a:cubicBezTo>
                  <a:cubicBezTo>
                    <a:pt x="188" y="47"/>
                    <a:pt x="187" y="47"/>
                    <a:pt x="185" y="47"/>
                  </a:cubicBezTo>
                  <a:cubicBezTo>
                    <a:pt x="183" y="47"/>
                    <a:pt x="181" y="46"/>
                    <a:pt x="180" y="46"/>
                  </a:cubicBezTo>
                  <a:cubicBezTo>
                    <a:pt x="179" y="47"/>
                    <a:pt x="179" y="47"/>
                    <a:pt x="178" y="47"/>
                  </a:cubicBezTo>
                  <a:cubicBezTo>
                    <a:pt x="179" y="47"/>
                    <a:pt x="181" y="47"/>
                    <a:pt x="181" y="48"/>
                  </a:cubicBezTo>
                  <a:cubicBezTo>
                    <a:pt x="184" y="50"/>
                    <a:pt x="179" y="57"/>
                    <a:pt x="178" y="59"/>
                  </a:cubicBezTo>
                  <a:cubicBezTo>
                    <a:pt x="177" y="61"/>
                    <a:pt x="176" y="63"/>
                    <a:pt x="174" y="64"/>
                  </a:cubicBezTo>
                  <a:cubicBezTo>
                    <a:pt x="173" y="65"/>
                    <a:pt x="173" y="66"/>
                    <a:pt x="173" y="66"/>
                  </a:cubicBezTo>
                  <a:cubicBezTo>
                    <a:pt x="172" y="69"/>
                    <a:pt x="174" y="68"/>
                    <a:pt x="175" y="69"/>
                  </a:cubicBezTo>
                  <a:cubicBezTo>
                    <a:pt x="176" y="70"/>
                    <a:pt x="176" y="70"/>
                    <a:pt x="176" y="72"/>
                  </a:cubicBezTo>
                  <a:cubicBezTo>
                    <a:pt x="176" y="74"/>
                    <a:pt x="174" y="75"/>
                    <a:pt x="173" y="77"/>
                  </a:cubicBezTo>
                  <a:cubicBezTo>
                    <a:pt x="172" y="78"/>
                    <a:pt x="172" y="78"/>
                    <a:pt x="173" y="80"/>
                  </a:cubicBezTo>
                  <a:cubicBezTo>
                    <a:pt x="174" y="81"/>
                    <a:pt x="175" y="83"/>
                    <a:pt x="177" y="83"/>
                  </a:cubicBezTo>
                  <a:cubicBezTo>
                    <a:pt x="177" y="83"/>
                    <a:pt x="178" y="82"/>
                    <a:pt x="178" y="82"/>
                  </a:cubicBezTo>
                  <a:cubicBezTo>
                    <a:pt x="179" y="82"/>
                    <a:pt x="180" y="82"/>
                    <a:pt x="180" y="82"/>
                  </a:cubicBezTo>
                  <a:cubicBezTo>
                    <a:pt x="182" y="82"/>
                    <a:pt x="186" y="82"/>
                    <a:pt x="188" y="83"/>
                  </a:cubicBezTo>
                  <a:cubicBezTo>
                    <a:pt x="189" y="85"/>
                    <a:pt x="188" y="87"/>
                    <a:pt x="186" y="88"/>
                  </a:cubicBezTo>
                  <a:cubicBezTo>
                    <a:pt x="185" y="88"/>
                    <a:pt x="185" y="88"/>
                    <a:pt x="184" y="88"/>
                  </a:cubicBezTo>
                  <a:cubicBezTo>
                    <a:pt x="184" y="89"/>
                    <a:pt x="183" y="89"/>
                    <a:pt x="183" y="89"/>
                  </a:cubicBezTo>
                  <a:cubicBezTo>
                    <a:pt x="181" y="90"/>
                    <a:pt x="182" y="90"/>
                    <a:pt x="181" y="92"/>
                  </a:cubicBezTo>
                  <a:cubicBezTo>
                    <a:pt x="180" y="93"/>
                    <a:pt x="179" y="93"/>
                    <a:pt x="178" y="94"/>
                  </a:cubicBezTo>
                  <a:cubicBezTo>
                    <a:pt x="177" y="94"/>
                    <a:pt x="177" y="95"/>
                    <a:pt x="176" y="95"/>
                  </a:cubicBezTo>
                  <a:cubicBezTo>
                    <a:pt x="175" y="96"/>
                    <a:pt x="174" y="95"/>
                    <a:pt x="173" y="96"/>
                  </a:cubicBezTo>
                  <a:cubicBezTo>
                    <a:pt x="171" y="96"/>
                    <a:pt x="170" y="97"/>
                    <a:pt x="168" y="97"/>
                  </a:cubicBezTo>
                  <a:cubicBezTo>
                    <a:pt x="167" y="98"/>
                    <a:pt x="167" y="98"/>
                    <a:pt x="166" y="99"/>
                  </a:cubicBezTo>
                  <a:cubicBezTo>
                    <a:pt x="165" y="100"/>
                    <a:pt x="163" y="101"/>
                    <a:pt x="161" y="101"/>
                  </a:cubicBezTo>
                  <a:cubicBezTo>
                    <a:pt x="160" y="102"/>
                    <a:pt x="159" y="103"/>
                    <a:pt x="157" y="104"/>
                  </a:cubicBezTo>
                  <a:cubicBezTo>
                    <a:pt x="157" y="104"/>
                    <a:pt x="157" y="105"/>
                    <a:pt x="156" y="105"/>
                  </a:cubicBezTo>
                  <a:cubicBezTo>
                    <a:pt x="156" y="106"/>
                    <a:pt x="156" y="106"/>
                    <a:pt x="156" y="106"/>
                  </a:cubicBezTo>
                  <a:cubicBezTo>
                    <a:pt x="156" y="107"/>
                    <a:pt x="155" y="107"/>
                    <a:pt x="155" y="107"/>
                  </a:cubicBezTo>
                  <a:cubicBezTo>
                    <a:pt x="155" y="108"/>
                    <a:pt x="155" y="109"/>
                    <a:pt x="155" y="110"/>
                  </a:cubicBezTo>
                  <a:cubicBezTo>
                    <a:pt x="155" y="111"/>
                    <a:pt x="154" y="112"/>
                    <a:pt x="154" y="113"/>
                  </a:cubicBezTo>
                  <a:cubicBezTo>
                    <a:pt x="153" y="114"/>
                    <a:pt x="153" y="114"/>
                    <a:pt x="151" y="114"/>
                  </a:cubicBezTo>
                  <a:cubicBezTo>
                    <a:pt x="149" y="114"/>
                    <a:pt x="148" y="114"/>
                    <a:pt x="146" y="114"/>
                  </a:cubicBezTo>
                  <a:cubicBezTo>
                    <a:pt x="145" y="115"/>
                    <a:pt x="143" y="115"/>
                    <a:pt x="142" y="116"/>
                  </a:cubicBezTo>
                  <a:cubicBezTo>
                    <a:pt x="141" y="116"/>
                    <a:pt x="141" y="117"/>
                    <a:pt x="141" y="117"/>
                  </a:cubicBezTo>
                  <a:cubicBezTo>
                    <a:pt x="140" y="118"/>
                    <a:pt x="138" y="119"/>
                    <a:pt x="137" y="120"/>
                  </a:cubicBezTo>
                  <a:cubicBezTo>
                    <a:pt x="136" y="120"/>
                    <a:pt x="135" y="120"/>
                    <a:pt x="133" y="121"/>
                  </a:cubicBezTo>
                  <a:cubicBezTo>
                    <a:pt x="132" y="122"/>
                    <a:pt x="132" y="122"/>
                    <a:pt x="131" y="124"/>
                  </a:cubicBezTo>
                  <a:cubicBezTo>
                    <a:pt x="131" y="125"/>
                    <a:pt x="131" y="125"/>
                    <a:pt x="130" y="126"/>
                  </a:cubicBezTo>
                  <a:cubicBezTo>
                    <a:pt x="130" y="126"/>
                    <a:pt x="130" y="127"/>
                    <a:pt x="130" y="127"/>
                  </a:cubicBezTo>
                  <a:cubicBezTo>
                    <a:pt x="130" y="130"/>
                    <a:pt x="130" y="133"/>
                    <a:pt x="130" y="136"/>
                  </a:cubicBezTo>
                  <a:cubicBezTo>
                    <a:pt x="130" y="140"/>
                    <a:pt x="131" y="144"/>
                    <a:pt x="130" y="148"/>
                  </a:cubicBezTo>
                  <a:cubicBezTo>
                    <a:pt x="130" y="149"/>
                    <a:pt x="129" y="151"/>
                    <a:pt x="129" y="152"/>
                  </a:cubicBezTo>
                  <a:cubicBezTo>
                    <a:pt x="128" y="155"/>
                    <a:pt x="127" y="156"/>
                    <a:pt x="126" y="158"/>
                  </a:cubicBezTo>
                  <a:cubicBezTo>
                    <a:pt x="125" y="160"/>
                    <a:pt x="124" y="161"/>
                    <a:pt x="123" y="163"/>
                  </a:cubicBezTo>
                  <a:cubicBezTo>
                    <a:pt x="123" y="163"/>
                    <a:pt x="122" y="164"/>
                    <a:pt x="122" y="165"/>
                  </a:cubicBezTo>
                  <a:cubicBezTo>
                    <a:pt x="121" y="166"/>
                    <a:pt x="121" y="167"/>
                    <a:pt x="121" y="168"/>
                  </a:cubicBezTo>
                  <a:cubicBezTo>
                    <a:pt x="121" y="169"/>
                    <a:pt x="121" y="170"/>
                    <a:pt x="121" y="171"/>
                  </a:cubicBezTo>
                  <a:cubicBezTo>
                    <a:pt x="121" y="173"/>
                    <a:pt x="122" y="172"/>
                    <a:pt x="123" y="174"/>
                  </a:cubicBezTo>
                  <a:cubicBezTo>
                    <a:pt x="124" y="174"/>
                    <a:pt x="124" y="176"/>
                    <a:pt x="124" y="176"/>
                  </a:cubicBezTo>
                  <a:cubicBezTo>
                    <a:pt x="125" y="177"/>
                    <a:pt x="126" y="178"/>
                    <a:pt x="127" y="179"/>
                  </a:cubicBezTo>
                  <a:cubicBezTo>
                    <a:pt x="128" y="179"/>
                    <a:pt x="129" y="180"/>
                    <a:pt x="129" y="181"/>
                  </a:cubicBezTo>
                  <a:cubicBezTo>
                    <a:pt x="131" y="183"/>
                    <a:pt x="133" y="186"/>
                    <a:pt x="131" y="189"/>
                  </a:cubicBezTo>
                  <a:cubicBezTo>
                    <a:pt x="131" y="190"/>
                    <a:pt x="129" y="191"/>
                    <a:pt x="128" y="191"/>
                  </a:cubicBezTo>
                  <a:cubicBezTo>
                    <a:pt x="126" y="191"/>
                    <a:pt x="122" y="191"/>
                    <a:pt x="120" y="191"/>
                  </a:cubicBezTo>
                  <a:cubicBezTo>
                    <a:pt x="118" y="190"/>
                    <a:pt x="118" y="190"/>
                    <a:pt x="118" y="188"/>
                  </a:cubicBezTo>
                  <a:cubicBezTo>
                    <a:pt x="118" y="187"/>
                    <a:pt x="118" y="185"/>
                    <a:pt x="119" y="184"/>
                  </a:cubicBezTo>
                  <a:cubicBezTo>
                    <a:pt x="119" y="182"/>
                    <a:pt x="120" y="182"/>
                    <a:pt x="120" y="180"/>
                  </a:cubicBezTo>
                  <a:cubicBezTo>
                    <a:pt x="120" y="178"/>
                    <a:pt x="118" y="178"/>
                    <a:pt x="118" y="176"/>
                  </a:cubicBezTo>
                  <a:cubicBezTo>
                    <a:pt x="116" y="176"/>
                    <a:pt x="113" y="176"/>
                    <a:pt x="110" y="176"/>
                  </a:cubicBezTo>
                  <a:cubicBezTo>
                    <a:pt x="110" y="176"/>
                    <a:pt x="110" y="176"/>
                    <a:pt x="109" y="176"/>
                  </a:cubicBezTo>
                  <a:cubicBezTo>
                    <a:pt x="109" y="177"/>
                    <a:pt x="109" y="177"/>
                    <a:pt x="108" y="177"/>
                  </a:cubicBezTo>
                  <a:cubicBezTo>
                    <a:pt x="108" y="177"/>
                    <a:pt x="108" y="177"/>
                    <a:pt x="107" y="177"/>
                  </a:cubicBezTo>
                  <a:cubicBezTo>
                    <a:pt x="103" y="176"/>
                    <a:pt x="99" y="180"/>
                    <a:pt x="99" y="184"/>
                  </a:cubicBezTo>
                  <a:cubicBezTo>
                    <a:pt x="99" y="187"/>
                    <a:pt x="100" y="192"/>
                    <a:pt x="95" y="192"/>
                  </a:cubicBezTo>
                  <a:cubicBezTo>
                    <a:pt x="94" y="192"/>
                    <a:pt x="92" y="192"/>
                    <a:pt x="91" y="191"/>
                  </a:cubicBezTo>
                  <a:cubicBezTo>
                    <a:pt x="89" y="191"/>
                    <a:pt x="89" y="189"/>
                    <a:pt x="88" y="188"/>
                  </a:cubicBezTo>
                  <a:cubicBezTo>
                    <a:pt x="86" y="188"/>
                    <a:pt x="83" y="189"/>
                    <a:pt x="82" y="190"/>
                  </a:cubicBezTo>
                  <a:cubicBezTo>
                    <a:pt x="80" y="190"/>
                    <a:pt x="79" y="193"/>
                    <a:pt x="79" y="194"/>
                  </a:cubicBezTo>
                  <a:cubicBezTo>
                    <a:pt x="79" y="195"/>
                    <a:pt x="79" y="197"/>
                    <a:pt x="79" y="198"/>
                  </a:cubicBezTo>
                  <a:cubicBezTo>
                    <a:pt x="79" y="200"/>
                    <a:pt x="81" y="201"/>
                    <a:pt x="80" y="203"/>
                  </a:cubicBezTo>
                  <a:cubicBezTo>
                    <a:pt x="79" y="204"/>
                    <a:pt x="78" y="203"/>
                    <a:pt x="77" y="204"/>
                  </a:cubicBezTo>
                  <a:cubicBezTo>
                    <a:pt x="76" y="205"/>
                    <a:pt x="76" y="205"/>
                    <a:pt x="75" y="206"/>
                  </a:cubicBezTo>
                  <a:cubicBezTo>
                    <a:pt x="75" y="206"/>
                    <a:pt x="74" y="206"/>
                    <a:pt x="74" y="206"/>
                  </a:cubicBezTo>
                  <a:cubicBezTo>
                    <a:pt x="70" y="208"/>
                    <a:pt x="73" y="204"/>
                    <a:pt x="72" y="202"/>
                  </a:cubicBezTo>
                  <a:cubicBezTo>
                    <a:pt x="71" y="202"/>
                    <a:pt x="70" y="203"/>
                    <a:pt x="69" y="204"/>
                  </a:cubicBezTo>
                  <a:cubicBezTo>
                    <a:pt x="69" y="204"/>
                    <a:pt x="68" y="204"/>
                    <a:pt x="67" y="204"/>
                  </a:cubicBezTo>
                  <a:cubicBezTo>
                    <a:pt x="67" y="205"/>
                    <a:pt x="66" y="205"/>
                    <a:pt x="66" y="206"/>
                  </a:cubicBezTo>
                  <a:cubicBezTo>
                    <a:pt x="65" y="206"/>
                    <a:pt x="64" y="207"/>
                    <a:pt x="64" y="207"/>
                  </a:cubicBezTo>
                  <a:cubicBezTo>
                    <a:pt x="62" y="208"/>
                    <a:pt x="61" y="208"/>
                    <a:pt x="60" y="209"/>
                  </a:cubicBezTo>
                  <a:cubicBezTo>
                    <a:pt x="59" y="211"/>
                    <a:pt x="59" y="212"/>
                    <a:pt x="57" y="212"/>
                  </a:cubicBezTo>
                  <a:cubicBezTo>
                    <a:pt x="54" y="214"/>
                    <a:pt x="51" y="211"/>
                    <a:pt x="48" y="210"/>
                  </a:cubicBezTo>
                  <a:cubicBezTo>
                    <a:pt x="46" y="209"/>
                    <a:pt x="42" y="210"/>
                    <a:pt x="39" y="209"/>
                  </a:cubicBezTo>
                  <a:cubicBezTo>
                    <a:pt x="39" y="209"/>
                    <a:pt x="39" y="208"/>
                    <a:pt x="39" y="208"/>
                  </a:cubicBezTo>
                  <a:cubicBezTo>
                    <a:pt x="38" y="210"/>
                    <a:pt x="33" y="208"/>
                    <a:pt x="31" y="208"/>
                  </a:cubicBezTo>
                  <a:cubicBezTo>
                    <a:pt x="31" y="208"/>
                    <a:pt x="30" y="208"/>
                    <a:pt x="29" y="207"/>
                  </a:cubicBezTo>
                  <a:cubicBezTo>
                    <a:pt x="28" y="207"/>
                    <a:pt x="28" y="207"/>
                    <a:pt x="27" y="206"/>
                  </a:cubicBezTo>
                  <a:cubicBezTo>
                    <a:pt x="26" y="206"/>
                    <a:pt x="25" y="206"/>
                    <a:pt x="24" y="206"/>
                  </a:cubicBezTo>
                  <a:cubicBezTo>
                    <a:pt x="21" y="206"/>
                    <a:pt x="19" y="206"/>
                    <a:pt x="16" y="207"/>
                  </a:cubicBezTo>
                  <a:cubicBezTo>
                    <a:pt x="14" y="207"/>
                    <a:pt x="14" y="207"/>
                    <a:pt x="13" y="209"/>
                  </a:cubicBezTo>
                  <a:cubicBezTo>
                    <a:pt x="12" y="209"/>
                    <a:pt x="11" y="210"/>
                    <a:pt x="11" y="211"/>
                  </a:cubicBezTo>
                  <a:cubicBezTo>
                    <a:pt x="10" y="212"/>
                    <a:pt x="10" y="212"/>
                    <a:pt x="10" y="212"/>
                  </a:cubicBezTo>
                  <a:cubicBezTo>
                    <a:pt x="11" y="215"/>
                    <a:pt x="13" y="217"/>
                    <a:pt x="14" y="220"/>
                  </a:cubicBezTo>
                  <a:cubicBezTo>
                    <a:pt x="14" y="222"/>
                    <a:pt x="13" y="223"/>
                    <a:pt x="12" y="225"/>
                  </a:cubicBezTo>
                  <a:cubicBezTo>
                    <a:pt x="11" y="227"/>
                    <a:pt x="11" y="227"/>
                    <a:pt x="11" y="230"/>
                  </a:cubicBezTo>
                  <a:cubicBezTo>
                    <a:pt x="11" y="234"/>
                    <a:pt x="14" y="236"/>
                    <a:pt x="15" y="239"/>
                  </a:cubicBezTo>
                  <a:cubicBezTo>
                    <a:pt x="17" y="244"/>
                    <a:pt x="20" y="248"/>
                    <a:pt x="22" y="253"/>
                  </a:cubicBezTo>
                  <a:cubicBezTo>
                    <a:pt x="25" y="259"/>
                    <a:pt x="26" y="264"/>
                    <a:pt x="28" y="270"/>
                  </a:cubicBezTo>
                  <a:cubicBezTo>
                    <a:pt x="30" y="273"/>
                    <a:pt x="31" y="277"/>
                    <a:pt x="33" y="279"/>
                  </a:cubicBezTo>
                  <a:cubicBezTo>
                    <a:pt x="33" y="281"/>
                    <a:pt x="34" y="281"/>
                    <a:pt x="35" y="282"/>
                  </a:cubicBezTo>
                  <a:cubicBezTo>
                    <a:pt x="35" y="284"/>
                    <a:pt x="34" y="287"/>
                    <a:pt x="34" y="289"/>
                  </a:cubicBezTo>
                  <a:cubicBezTo>
                    <a:pt x="35" y="291"/>
                    <a:pt x="35" y="291"/>
                    <a:pt x="36" y="293"/>
                  </a:cubicBezTo>
                  <a:cubicBezTo>
                    <a:pt x="37" y="293"/>
                    <a:pt x="37" y="294"/>
                    <a:pt x="38" y="294"/>
                  </a:cubicBezTo>
                  <a:cubicBezTo>
                    <a:pt x="39" y="295"/>
                    <a:pt x="39" y="293"/>
                    <a:pt x="40" y="293"/>
                  </a:cubicBezTo>
                  <a:cubicBezTo>
                    <a:pt x="44" y="292"/>
                    <a:pt x="43" y="296"/>
                    <a:pt x="43" y="298"/>
                  </a:cubicBezTo>
                  <a:cubicBezTo>
                    <a:pt x="43" y="300"/>
                    <a:pt x="43" y="302"/>
                    <a:pt x="43" y="304"/>
                  </a:cubicBezTo>
                  <a:cubicBezTo>
                    <a:pt x="43" y="306"/>
                    <a:pt x="43" y="307"/>
                    <a:pt x="42" y="309"/>
                  </a:cubicBezTo>
                  <a:cubicBezTo>
                    <a:pt x="42" y="310"/>
                    <a:pt x="41" y="311"/>
                    <a:pt x="40" y="312"/>
                  </a:cubicBezTo>
                  <a:cubicBezTo>
                    <a:pt x="40" y="313"/>
                    <a:pt x="40" y="315"/>
                    <a:pt x="40" y="316"/>
                  </a:cubicBezTo>
                  <a:cubicBezTo>
                    <a:pt x="40" y="318"/>
                    <a:pt x="39" y="320"/>
                    <a:pt x="38" y="321"/>
                  </a:cubicBezTo>
                  <a:cubicBezTo>
                    <a:pt x="37" y="323"/>
                    <a:pt x="38" y="323"/>
                    <a:pt x="35" y="324"/>
                  </a:cubicBezTo>
                  <a:cubicBezTo>
                    <a:pt x="32" y="324"/>
                    <a:pt x="30" y="323"/>
                    <a:pt x="27" y="324"/>
                  </a:cubicBezTo>
                  <a:cubicBezTo>
                    <a:pt x="25" y="325"/>
                    <a:pt x="24" y="326"/>
                    <a:pt x="23" y="327"/>
                  </a:cubicBezTo>
                  <a:cubicBezTo>
                    <a:pt x="22" y="328"/>
                    <a:pt x="21" y="328"/>
                    <a:pt x="21" y="329"/>
                  </a:cubicBezTo>
                  <a:cubicBezTo>
                    <a:pt x="20" y="329"/>
                    <a:pt x="20" y="331"/>
                    <a:pt x="20" y="331"/>
                  </a:cubicBezTo>
                  <a:cubicBezTo>
                    <a:pt x="19" y="333"/>
                    <a:pt x="19" y="334"/>
                    <a:pt x="18" y="336"/>
                  </a:cubicBezTo>
                  <a:cubicBezTo>
                    <a:pt x="17" y="338"/>
                    <a:pt x="18" y="337"/>
                    <a:pt x="16" y="338"/>
                  </a:cubicBezTo>
                  <a:cubicBezTo>
                    <a:pt x="14" y="341"/>
                    <a:pt x="11" y="342"/>
                    <a:pt x="8" y="344"/>
                  </a:cubicBezTo>
                  <a:cubicBezTo>
                    <a:pt x="6" y="345"/>
                    <a:pt x="4" y="346"/>
                    <a:pt x="3" y="347"/>
                  </a:cubicBezTo>
                  <a:cubicBezTo>
                    <a:pt x="3" y="349"/>
                    <a:pt x="3" y="351"/>
                    <a:pt x="2" y="352"/>
                  </a:cubicBezTo>
                  <a:cubicBezTo>
                    <a:pt x="1" y="355"/>
                    <a:pt x="0" y="360"/>
                    <a:pt x="4" y="360"/>
                  </a:cubicBezTo>
                  <a:cubicBezTo>
                    <a:pt x="8" y="359"/>
                    <a:pt x="8" y="360"/>
                    <a:pt x="10" y="363"/>
                  </a:cubicBezTo>
                  <a:cubicBezTo>
                    <a:pt x="11" y="365"/>
                    <a:pt x="12" y="367"/>
                    <a:pt x="14" y="368"/>
                  </a:cubicBezTo>
                  <a:cubicBezTo>
                    <a:pt x="16" y="368"/>
                    <a:pt x="16" y="368"/>
                    <a:pt x="18" y="370"/>
                  </a:cubicBezTo>
                  <a:cubicBezTo>
                    <a:pt x="19" y="371"/>
                    <a:pt x="20" y="372"/>
                    <a:pt x="21" y="373"/>
                  </a:cubicBezTo>
                  <a:cubicBezTo>
                    <a:pt x="22" y="375"/>
                    <a:pt x="23" y="375"/>
                    <a:pt x="23" y="377"/>
                  </a:cubicBezTo>
                  <a:cubicBezTo>
                    <a:pt x="23" y="377"/>
                    <a:pt x="23" y="379"/>
                    <a:pt x="23" y="380"/>
                  </a:cubicBezTo>
                  <a:cubicBezTo>
                    <a:pt x="23" y="381"/>
                    <a:pt x="22" y="380"/>
                    <a:pt x="22" y="381"/>
                  </a:cubicBezTo>
                  <a:cubicBezTo>
                    <a:pt x="20" y="382"/>
                    <a:pt x="21" y="383"/>
                    <a:pt x="21" y="385"/>
                  </a:cubicBezTo>
                  <a:cubicBezTo>
                    <a:pt x="20" y="388"/>
                    <a:pt x="19" y="390"/>
                    <a:pt x="18" y="392"/>
                  </a:cubicBezTo>
                  <a:cubicBezTo>
                    <a:pt x="17" y="394"/>
                    <a:pt x="17" y="394"/>
                    <a:pt x="16" y="396"/>
                  </a:cubicBezTo>
                  <a:cubicBezTo>
                    <a:pt x="16" y="397"/>
                    <a:pt x="16" y="399"/>
                    <a:pt x="16" y="400"/>
                  </a:cubicBezTo>
                  <a:cubicBezTo>
                    <a:pt x="15" y="402"/>
                    <a:pt x="14" y="402"/>
                    <a:pt x="13" y="404"/>
                  </a:cubicBezTo>
                  <a:cubicBezTo>
                    <a:pt x="13" y="406"/>
                    <a:pt x="13" y="408"/>
                    <a:pt x="13" y="410"/>
                  </a:cubicBezTo>
                  <a:cubicBezTo>
                    <a:pt x="13" y="413"/>
                    <a:pt x="12" y="416"/>
                    <a:pt x="15" y="417"/>
                  </a:cubicBezTo>
                  <a:cubicBezTo>
                    <a:pt x="17" y="418"/>
                    <a:pt x="17" y="416"/>
                    <a:pt x="19" y="418"/>
                  </a:cubicBezTo>
                  <a:cubicBezTo>
                    <a:pt x="22" y="418"/>
                    <a:pt x="25" y="417"/>
                    <a:pt x="28" y="416"/>
                  </a:cubicBezTo>
                  <a:cubicBezTo>
                    <a:pt x="31" y="416"/>
                    <a:pt x="32" y="416"/>
                    <a:pt x="35" y="414"/>
                  </a:cubicBezTo>
                  <a:cubicBezTo>
                    <a:pt x="37" y="412"/>
                    <a:pt x="42" y="412"/>
                    <a:pt x="43" y="408"/>
                  </a:cubicBezTo>
                  <a:cubicBezTo>
                    <a:pt x="45" y="405"/>
                    <a:pt x="43" y="402"/>
                    <a:pt x="46" y="399"/>
                  </a:cubicBezTo>
                  <a:cubicBezTo>
                    <a:pt x="47" y="397"/>
                    <a:pt x="49" y="396"/>
                    <a:pt x="50" y="396"/>
                  </a:cubicBezTo>
                  <a:cubicBezTo>
                    <a:pt x="51" y="396"/>
                    <a:pt x="52" y="396"/>
                    <a:pt x="53" y="396"/>
                  </a:cubicBezTo>
                  <a:cubicBezTo>
                    <a:pt x="53" y="396"/>
                    <a:pt x="55" y="394"/>
                    <a:pt x="55" y="394"/>
                  </a:cubicBezTo>
                  <a:cubicBezTo>
                    <a:pt x="57" y="392"/>
                    <a:pt x="60" y="391"/>
                    <a:pt x="63" y="392"/>
                  </a:cubicBezTo>
                  <a:cubicBezTo>
                    <a:pt x="65" y="392"/>
                    <a:pt x="67" y="392"/>
                    <a:pt x="69" y="393"/>
                  </a:cubicBezTo>
                  <a:cubicBezTo>
                    <a:pt x="71" y="393"/>
                    <a:pt x="73" y="395"/>
                    <a:pt x="75" y="395"/>
                  </a:cubicBezTo>
                  <a:cubicBezTo>
                    <a:pt x="76" y="395"/>
                    <a:pt x="78" y="395"/>
                    <a:pt x="80" y="394"/>
                  </a:cubicBezTo>
                  <a:cubicBezTo>
                    <a:pt x="83" y="394"/>
                    <a:pt x="86" y="391"/>
                    <a:pt x="89" y="392"/>
                  </a:cubicBezTo>
                  <a:cubicBezTo>
                    <a:pt x="91" y="392"/>
                    <a:pt x="92" y="392"/>
                    <a:pt x="94" y="392"/>
                  </a:cubicBezTo>
                  <a:cubicBezTo>
                    <a:pt x="98" y="392"/>
                    <a:pt x="102" y="393"/>
                    <a:pt x="106" y="393"/>
                  </a:cubicBezTo>
                  <a:cubicBezTo>
                    <a:pt x="110" y="393"/>
                    <a:pt x="114" y="394"/>
                    <a:pt x="118" y="394"/>
                  </a:cubicBezTo>
                  <a:cubicBezTo>
                    <a:pt x="120" y="394"/>
                    <a:pt x="123" y="393"/>
                    <a:pt x="124" y="394"/>
                  </a:cubicBezTo>
                  <a:cubicBezTo>
                    <a:pt x="125" y="394"/>
                    <a:pt x="126" y="395"/>
                    <a:pt x="127" y="395"/>
                  </a:cubicBezTo>
                  <a:cubicBezTo>
                    <a:pt x="128" y="396"/>
                    <a:pt x="130" y="396"/>
                    <a:pt x="131" y="396"/>
                  </a:cubicBezTo>
                  <a:cubicBezTo>
                    <a:pt x="133" y="396"/>
                    <a:pt x="135" y="396"/>
                    <a:pt x="138" y="397"/>
                  </a:cubicBezTo>
                  <a:cubicBezTo>
                    <a:pt x="139" y="397"/>
                    <a:pt x="141" y="398"/>
                    <a:pt x="143" y="398"/>
                  </a:cubicBezTo>
                  <a:cubicBezTo>
                    <a:pt x="144" y="398"/>
                    <a:pt x="147" y="397"/>
                    <a:pt x="148" y="398"/>
                  </a:cubicBezTo>
                  <a:cubicBezTo>
                    <a:pt x="151" y="399"/>
                    <a:pt x="150" y="402"/>
                    <a:pt x="152" y="403"/>
                  </a:cubicBezTo>
                  <a:cubicBezTo>
                    <a:pt x="154" y="404"/>
                    <a:pt x="157" y="403"/>
                    <a:pt x="159" y="402"/>
                  </a:cubicBezTo>
                  <a:cubicBezTo>
                    <a:pt x="163" y="402"/>
                    <a:pt x="166" y="402"/>
                    <a:pt x="169" y="402"/>
                  </a:cubicBezTo>
                  <a:cubicBezTo>
                    <a:pt x="171" y="403"/>
                    <a:pt x="174" y="404"/>
                    <a:pt x="176" y="405"/>
                  </a:cubicBezTo>
                  <a:cubicBezTo>
                    <a:pt x="178" y="406"/>
                    <a:pt x="180" y="408"/>
                    <a:pt x="183" y="409"/>
                  </a:cubicBezTo>
                  <a:cubicBezTo>
                    <a:pt x="188" y="410"/>
                    <a:pt x="195" y="401"/>
                    <a:pt x="200" y="407"/>
                  </a:cubicBezTo>
                  <a:cubicBezTo>
                    <a:pt x="201" y="408"/>
                    <a:pt x="201" y="410"/>
                    <a:pt x="202" y="412"/>
                  </a:cubicBezTo>
                  <a:cubicBezTo>
                    <a:pt x="202" y="412"/>
                    <a:pt x="203" y="413"/>
                    <a:pt x="203" y="414"/>
                  </a:cubicBezTo>
                  <a:cubicBezTo>
                    <a:pt x="204" y="415"/>
                    <a:pt x="204" y="415"/>
                    <a:pt x="204" y="416"/>
                  </a:cubicBezTo>
                  <a:cubicBezTo>
                    <a:pt x="205" y="418"/>
                    <a:pt x="205" y="418"/>
                    <a:pt x="206" y="419"/>
                  </a:cubicBezTo>
                  <a:cubicBezTo>
                    <a:pt x="206" y="420"/>
                    <a:pt x="206" y="421"/>
                    <a:pt x="207" y="422"/>
                  </a:cubicBezTo>
                  <a:cubicBezTo>
                    <a:pt x="209" y="423"/>
                    <a:pt x="212" y="420"/>
                    <a:pt x="215" y="420"/>
                  </a:cubicBezTo>
                  <a:cubicBezTo>
                    <a:pt x="218" y="420"/>
                    <a:pt x="221" y="420"/>
                    <a:pt x="222" y="423"/>
                  </a:cubicBezTo>
                  <a:cubicBezTo>
                    <a:pt x="223" y="426"/>
                    <a:pt x="224" y="429"/>
                    <a:pt x="225" y="431"/>
                  </a:cubicBezTo>
                  <a:cubicBezTo>
                    <a:pt x="227" y="434"/>
                    <a:pt x="228" y="434"/>
                    <a:pt x="231" y="432"/>
                  </a:cubicBezTo>
                  <a:cubicBezTo>
                    <a:pt x="233" y="430"/>
                    <a:pt x="234" y="429"/>
                    <a:pt x="235" y="427"/>
                  </a:cubicBezTo>
                  <a:cubicBezTo>
                    <a:pt x="235" y="425"/>
                    <a:pt x="234" y="422"/>
                    <a:pt x="236" y="421"/>
                  </a:cubicBezTo>
                  <a:cubicBezTo>
                    <a:pt x="237" y="420"/>
                    <a:pt x="240" y="423"/>
                    <a:pt x="242" y="423"/>
                  </a:cubicBezTo>
                  <a:cubicBezTo>
                    <a:pt x="245" y="423"/>
                    <a:pt x="246" y="422"/>
                    <a:pt x="247" y="420"/>
                  </a:cubicBezTo>
                  <a:cubicBezTo>
                    <a:pt x="247" y="418"/>
                    <a:pt x="248" y="413"/>
                    <a:pt x="251" y="414"/>
                  </a:cubicBezTo>
                  <a:cubicBezTo>
                    <a:pt x="255" y="414"/>
                    <a:pt x="257" y="423"/>
                    <a:pt x="258" y="426"/>
                  </a:cubicBezTo>
                  <a:cubicBezTo>
                    <a:pt x="260" y="429"/>
                    <a:pt x="261" y="430"/>
                    <a:pt x="263" y="429"/>
                  </a:cubicBezTo>
                  <a:cubicBezTo>
                    <a:pt x="264" y="428"/>
                    <a:pt x="265" y="426"/>
                    <a:pt x="267" y="425"/>
                  </a:cubicBezTo>
                  <a:cubicBezTo>
                    <a:pt x="268" y="425"/>
                    <a:pt x="271" y="425"/>
                    <a:pt x="272" y="425"/>
                  </a:cubicBezTo>
                  <a:cubicBezTo>
                    <a:pt x="278" y="427"/>
                    <a:pt x="276" y="436"/>
                    <a:pt x="276" y="441"/>
                  </a:cubicBezTo>
                  <a:cubicBezTo>
                    <a:pt x="278" y="441"/>
                    <a:pt x="281" y="441"/>
                    <a:pt x="282" y="440"/>
                  </a:cubicBezTo>
                  <a:cubicBezTo>
                    <a:pt x="284" y="439"/>
                    <a:pt x="282" y="434"/>
                    <a:pt x="282" y="432"/>
                  </a:cubicBezTo>
                  <a:cubicBezTo>
                    <a:pt x="283" y="430"/>
                    <a:pt x="283" y="431"/>
                    <a:pt x="286" y="430"/>
                  </a:cubicBezTo>
                  <a:cubicBezTo>
                    <a:pt x="288" y="429"/>
                    <a:pt x="289" y="429"/>
                    <a:pt x="291" y="428"/>
                  </a:cubicBezTo>
                  <a:cubicBezTo>
                    <a:pt x="293" y="428"/>
                    <a:pt x="295" y="427"/>
                    <a:pt x="296" y="425"/>
                  </a:cubicBezTo>
                  <a:cubicBezTo>
                    <a:pt x="297" y="424"/>
                    <a:pt x="297" y="422"/>
                    <a:pt x="299" y="421"/>
                  </a:cubicBezTo>
                  <a:cubicBezTo>
                    <a:pt x="304" y="419"/>
                    <a:pt x="306" y="424"/>
                    <a:pt x="307" y="427"/>
                  </a:cubicBezTo>
                  <a:cubicBezTo>
                    <a:pt x="307" y="431"/>
                    <a:pt x="309" y="438"/>
                    <a:pt x="312" y="441"/>
                  </a:cubicBezTo>
                  <a:cubicBezTo>
                    <a:pt x="313" y="442"/>
                    <a:pt x="316" y="443"/>
                    <a:pt x="318" y="443"/>
                  </a:cubicBezTo>
                  <a:cubicBezTo>
                    <a:pt x="320" y="442"/>
                    <a:pt x="320" y="441"/>
                    <a:pt x="321" y="440"/>
                  </a:cubicBezTo>
                  <a:cubicBezTo>
                    <a:pt x="322" y="438"/>
                    <a:pt x="322" y="437"/>
                    <a:pt x="322" y="435"/>
                  </a:cubicBezTo>
                  <a:cubicBezTo>
                    <a:pt x="323" y="430"/>
                    <a:pt x="328" y="427"/>
                    <a:pt x="332" y="429"/>
                  </a:cubicBezTo>
                  <a:cubicBezTo>
                    <a:pt x="335" y="430"/>
                    <a:pt x="336" y="433"/>
                    <a:pt x="336" y="436"/>
                  </a:cubicBezTo>
                  <a:cubicBezTo>
                    <a:pt x="339" y="436"/>
                    <a:pt x="343" y="436"/>
                    <a:pt x="346" y="436"/>
                  </a:cubicBezTo>
                  <a:cubicBezTo>
                    <a:pt x="350" y="435"/>
                    <a:pt x="354" y="431"/>
                    <a:pt x="357" y="433"/>
                  </a:cubicBezTo>
                  <a:cubicBezTo>
                    <a:pt x="360" y="434"/>
                    <a:pt x="361" y="439"/>
                    <a:pt x="363" y="440"/>
                  </a:cubicBezTo>
                  <a:cubicBezTo>
                    <a:pt x="365" y="442"/>
                    <a:pt x="368" y="442"/>
                    <a:pt x="370" y="445"/>
                  </a:cubicBezTo>
                  <a:cubicBezTo>
                    <a:pt x="372" y="447"/>
                    <a:pt x="374" y="449"/>
                    <a:pt x="376" y="451"/>
                  </a:cubicBezTo>
                  <a:cubicBezTo>
                    <a:pt x="377" y="452"/>
                    <a:pt x="378" y="453"/>
                    <a:pt x="380" y="453"/>
                  </a:cubicBezTo>
                  <a:cubicBezTo>
                    <a:pt x="383" y="454"/>
                    <a:pt x="385" y="451"/>
                    <a:pt x="386" y="449"/>
                  </a:cubicBezTo>
                  <a:cubicBezTo>
                    <a:pt x="387" y="446"/>
                    <a:pt x="385" y="443"/>
                    <a:pt x="384" y="440"/>
                  </a:cubicBezTo>
                  <a:cubicBezTo>
                    <a:pt x="382" y="432"/>
                    <a:pt x="380" y="423"/>
                    <a:pt x="385" y="415"/>
                  </a:cubicBezTo>
                  <a:cubicBezTo>
                    <a:pt x="387" y="412"/>
                    <a:pt x="389" y="409"/>
                    <a:pt x="391" y="406"/>
                  </a:cubicBezTo>
                  <a:cubicBezTo>
                    <a:pt x="392" y="404"/>
                    <a:pt x="392" y="403"/>
                    <a:pt x="394" y="402"/>
                  </a:cubicBezTo>
                  <a:cubicBezTo>
                    <a:pt x="394" y="401"/>
                    <a:pt x="395" y="401"/>
                    <a:pt x="396" y="400"/>
                  </a:cubicBezTo>
                  <a:cubicBezTo>
                    <a:pt x="397" y="399"/>
                    <a:pt x="399" y="396"/>
                    <a:pt x="400" y="394"/>
                  </a:cubicBezTo>
                  <a:cubicBezTo>
                    <a:pt x="401" y="393"/>
                    <a:pt x="401" y="392"/>
                    <a:pt x="402" y="391"/>
                  </a:cubicBezTo>
                  <a:cubicBezTo>
                    <a:pt x="403" y="390"/>
                    <a:pt x="403" y="390"/>
                    <a:pt x="404" y="390"/>
                  </a:cubicBezTo>
                  <a:cubicBezTo>
                    <a:pt x="405" y="388"/>
                    <a:pt x="406" y="386"/>
                    <a:pt x="406" y="384"/>
                  </a:cubicBezTo>
                  <a:cubicBezTo>
                    <a:pt x="406" y="383"/>
                    <a:pt x="405" y="380"/>
                    <a:pt x="406" y="379"/>
                  </a:cubicBezTo>
                  <a:cubicBezTo>
                    <a:pt x="408" y="377"/>
                    <a:pt x="409" y="380"/>
                    <a:pt x="410" y="381"/>
                  </a:cubicBezTo>
                  <a:cubicBezTo>
                    <a:pt x="411" y="382"/>
                    <a:pt x="410" y="382"/>
                    <a:pt x="412" y="383"/>
                  </a:cubicBezTo>
                  <a:cubicBezTo>
                    <a:pt x="414" y="384"/>
                    <a:pt x="418" y="383"/>
                    <a:pt x="420" y="383"/>
                  </a:cubicBezTo>
                  <a:cubicBezTo>
                    <a:pt x="421" y="382"/>
                    <a:pt x="423" y="379"/>
                    <a:pt x="424" y="377"/>
                  </a:cubicBezTo>
                  <a:cubicBezTo>
                    <a:pt x="425" y="375"/>
                    <a:pt x="425" y="375"/>
                    <a:pt x="427" y="375"/>
                  </a:cubicBezTo>
                  <a:cubicBezTo>
                    <a:pt x="434" y="375"/>
                    <a:pt x="441" y="377"/>
                    <a:pt x="447" y="378"/>
                  </a:cubicBezTo>
                  <a:cubicBezTo>
                    <a:pt x="449" y="379"/>
                    <a:pt x="452" y="381"/>
                    <a:pt x="453" y="379"/>
                  </a:cubicBezTo>
                  <a:cubicBezTo>
                    <a:pt x="454" y="377"/>
                    <a:pt x="452" y="376"/>
                    <a:pt x="452" y="375"/>
                  </a:cubicBezTo>
                  <a:cubicBezTo>
                    <a:pt x="450" y="372"/>
                    <a:pt x="450" y="371"/>
                    <a:pt x="449" y="368"/>
                  </a:cubicBezTo>
                  <a:cubicBezTo>
                    <a:pt x="448" y="366"/>
                    <a:pt x="448" y="366"/>
                    <a:pt x="446" y="365"/>
                  </a:cubicBezTo>
                  <a:cubicBezTo>
                    <a:pt x="445" y="365"/>
                    <a:pt x="444" y="364"/>
                    <a:pt x="443" y="363"/>
                  </a:cubicBezTo>
                  <a:cubicBezTo>
                    <a:pt x="440" y="361"/>
                    <a:pt x="442" y="360"/>
                    <a:pt x="442" y="357"/>
                  </a:cubicBezTo>
                  <a:cubicBezTo>
                    <a:pt x="442" y="354"/>
                    <a:pt x="439" y="351"/>
                    <a:pt x="439" y="347"/>
                  </a:cubicBezTo>
                  <a:cubicBezTo>
                    <a:pt x="439" y="346"/>
                    <a:pt x="439" y="345"/>
                    <a:pt x="439" y="344"/>
                  </a:cubicBezTo>
                  <a:cubicBezTo>
                    <a:pt x="440" y="342"/>
                    <a:pt x="441" y="343"/>
                    <a:pt x="442" y="341"/>
                  </a:cubicBezTo>
                  <a:cubicBezTo>
                    <a:pt x="445" y="337"/>
                    <a:pt x="439" y="334"/>
                    <a:pt x="437" y="331"/>
                  </a:cubicBezTo>
                  <a:cubicBezTo>
                    <a:pt x="436" y="328"/>
                    <a:pt x="436" y="323"/>
                    <a:pt x="436" y="319"/>
                  </a:cubicBezTo>
                  <a:cubicBezTo>
                    <a:pt x="436" y="313"/>
                    <a:pt x="434" y="309"/>
                    <a:pt x="430" y="304"/>
                  </a:cubicBezTo>
                  <a:cubicBezTo>
                    <a:pt x="427" y="300"/>
                    <a:pt x="423" y="296"/>
                    <a:pt x="428" y="293"/>
                  </a:cubicBezTo>
                  <a:cubicBezTo>
                    <a:pt x="431" y="291"/>
                    <a:pt x="430" y="291"/>
                    <a:pt x="430" y="288"/>
                  </a:cubicBezTo>
                  <a:cubicBezTo>
                    <a:pt x="430" y="286"/>
                    <a:pt x="429" y="281"/>
                    <a:pt x="430" y="280"/>
                  </a:cubicBezTo>
                  <a:cubicBezTo>
                    <a:pt x="432" y="278"/>
                    <a:pt x="436" y="280"/>
                    <a:pt x="438" y="280"/>
                  </a:cubicBezTo>
                  <a:cubicBezTo>
                    <a:pt x="440" y="280"/>
                    <a:pt x="442" y="279"/>
                    <a:pt x="444" y="280"/>
                  </a:cubicBezTo>
                  <a:cubicBezTo>
                    <a:pt x="447" y="281"/>
                    <a:pt x="448" y="283"/>
                    <a:pt x="450" y="285"/>
                  </a:cubicBezTo>
                  <a:cubicBezTo>
                    <a:pt x="451" y="285"/>
                    <a:pt x="453" y="285"/>
                    <a:pt x="453" y="286"/>
                  </a:cubicBezTo>
                  <a:cubicBezTo>
                    <a:pt x="454" y="286"/>
                    <a:pt x="454" y="286"/>
                    <a:pt x="454" y="287"/>
                  </a:cubicBezTo>
                  <a:cubicBezTo>
                    <a:pt x="455" y="287"/>
                    <a:pt x="456" y="288"/>
                    <a:pt x="457" y="288"/>
                  </a:cubicBezTo>
                  <a:cubicBezTo>
                    <a:pt x="463" y="289"/>
                    <a:pt x="471" y="289"/>
                    <a:pt x="477" y="288"/>
                  </a:cubicBezTo>
                  <a:cubicBezTo>
                    <a:pt x="479" y="287"/>
                    <a:pt x="481" y="286"/>
                    <a:pt x="483" y="284"/>
                  </a:cubicBezTo>
                  <a:cubicBezTo>
                    <a:pt x="483" y="283"/>
                    <a:pt x="483" y="282"/>
                    <a:pt x="484" y="281"/>
                  </a:cubicBezTo>
                  <a:cubicBezTo>
                    <a:pt x="485" y="280"/>
                    <a:pt x="486" y="280"/>
                    <a:pt x="487" y="279"/>
                  </a:cubicBezTo>
                  <a:cubicBezTo>
                    <a:pt x="488" y="278"/>
                    <a:pt x="489" y="277"/>
                    <a:pt x="490" y="276"/>
                  </a:cubicBezTo>
                  <a:cubicBezTo>
                    <a:pt x="492" y="275"/>
                    <a:pt x="493" y="275"/>
                    <a:pt x="494" y="274"/>
                  </a:cubicBezTo>
                  <a:cubicBezTo>
                    <a:pt x="496" y="273"/>
                    <a:pt x="496" y="271"/>
                    <a:pt x="497" y="270"/>
                  </a:cubicBezTo>
                  <a:cubicBezTo>
                    <a:pt x="498" y="269"/>
                    <a:pt x="499" y="270"/>
                    <a:pt x="500" y="270"/>
                  </a:cubicBezTo>
                  <a:cubicBezTo>
                    <a:pt x="502" y="269"/>
                    <a:pt x="501" y="269"/>
                    <a:pt x="502" y="268"/>
                  </a:cubicBezTo>
                  <a:cubicBezTo>
                    <a:pt x="504" y="266"/>
                    <a:pt x="504" y="266"/>
                    <a:pt x="505" y="263"/>
                  </a:cubicBezTo>
                  <a:cubicBezTo>
                    <a:pt x="505" y="262"/>
                    <a:pt x="506" y="261"/>
                    <a:pt x="506" y="260"/>
                  </a:cubicBezTo>
                  <a:cubicBezTo>
                    <a:pt x="507" y="258"/>
                    <a:pt x="506" y="258"/>
                    <a:pt x="505" y="257"/>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2" name="Freeform 39">
              <a:extLst>
                <a:ext uri="{FF2B5EF4-FFF2-40B4-BE49-F238E27FC236}">
                  <a16:creationId xmlns:a16="http://schemas.microsoft.com/office/drawing/2014/main" id="{48B423F2-B312-DF45-A467-B19FAE5781C7}"/>
                </a:ext>
              </a:extLst>
            </p:cNvPr>
            <p:cNvSpPr>
              <a:spLocks/>
            </p:cNvSpPr>
            <p:nvPr/>
          </p:nvSpPr>
          <p:spPr bwMode="auto">
            <a:xfrm>
              <a:off x="5182709" y="3872444"/>
              <a:ext cx="446397" cy="264039"/>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3" name="Freeform 40">
              <a:extLst>
                <a:ext uri="{FF2B5EF4-FFF2-40B4-BE49-F238E27FC236}">
                  <a16:creationId xmlns:a16="http://schemas.microsoft.com/office/drawing/2014/main" id="{7C4D0D6A-47DA-0643-84DD-99AF857538A0}"/>
                </a:ext>
              </a:extLst>
            </p:cNvPr>
            <p:cNvSpPr>
              <a:spLocks/>
            </p:cNvSpPr>
            <p:nvPr/>
          </p:nvSpPr>
          <p:spPr bwMode="auto">
            <a:xfrm>
              <a:off x="5320427" y="3689137"/>
              <a:ext cx="303930" cy="24694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4" name="Freeform 41">
              <a:extLst>
                <a:ext uri="{FF2B5EF4-FFF2-40B4-BE49-F238E27FC236}">
                  <a16:creationId xmlns:a16="http://schemas.microsoft.com/office/drawing/2014/main" id="{80369019-D0C5-3F4C-9175-0EF073EC4037}"/>
                </a:ext>
              </a:extLst>
            </p:cNvPr>
            <p:cNvSpPr>
              <a:spLocks/>
            </p:cNvSpPr>
            <p:nvPr/>
          </p:nvSpPr>
          <p:spPr bwMode="auto">
            <a:xfrm>
              <a:off x="5236846" y="3804060"/>
              <a:ext cx="102576" cy="86430"/>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5" name="Freeform 42">
              <a:extLst>
                <a:ext uri="{FF2B5EF4-FFF2-40B4-BE49-F238E27FC236}">
                  <a16:creationId xmlns:a16="http://schemas.microsoft.com/office/drawing/2014/main" id="{3816AF58-CEA1-9A47-9413-FB3565E1D196}"/>
                </a:ext>
              </a:extLst>
            </p:cNvPr>
            <p:cNvSpPr>
              <a:spLocks/>
            </p:cNvSpPr>
            <p:nvPr/>
          </p:nvSpPr>
          <p:spPr bwMode="auto">
            <a:xfrm>
              <a:off x="5254892" y="3753722"/>
              <a:ext cx="60786" cy="47489"/>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6" name="Freeform 43">
              <a:extLst>
                <a:ext uri="{FF2B5EF4-FFF2-40B4-BE49-F238E27FC236}">
                  <a16:creationId xmlns:a16="http://schemas.microsoft.com/office/drawing/2014/main" id="{C77CFC41-8996-2F4C-8EB8-5510F70D87A1}"/>
                </a:ext>
              </a:extLst>
            </p:cNvPr>
            <p:cNvSpPr>
              <a:spLocks noEditPoints="1"/>
            </p:cNvSpPr>
            <p:nvPr/>
          </p:nvSpPr>
          <p:spPr bwMode="auto">
            <a:xfrm>
              <a:off x="5084881" y="5466175"/>
              <a:ext cx="412205" cy="466342"/>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7" name="Freeform 44">
              <a:extLst>
                <a:ext uri="{FF2B5EF4-FFF2-40B4-BE49-F238E27FC236}">
                  <a16:creationId xmlns:a16="http://schemas.microsoft.com/office/drawing/2014/main" id="{E8138C5F-881D-CD48-AFE0-9AD6EEE43A4B}"/>
                </a:ext>
              </a:extLst>
            </p:cNvPr>
            <p:cNvSpPr>
              <a:spLocks/>
            </p:cNvSpPr>
            <p:nvPr/>
          </p:nvSpPr>
          <p:spPr bwMode="auto">
            <a:xfrm>
              <a:off x="5089631" y="5739712"/>
              <a:ext cx="31343" cy="37042"/>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8" name="Freeform 45">
              <a:extLst>
                <a:ext uri="{FF2B5EF4-FFF2-40B4-BE49-F238E27FC236}">
                  <a16:creationId xmlns:a16="http://schemas.microsoft.com/office/drawing/2014/main" id="{CE26EBBE-2C33-4D41-9BA8-3E43D64E04FB}"/>
                </a:ext>
              </a:extLst>
            </p:cNvPr>
            <p:cNvSpPr>
              <a:spLocks/>
            </p:cNvSpPr>
            <p:nvPr/>
          </p:nvSpPr>
          <p:spPr bwMode="auto">
            <a:xfrm>
              <a:off x="5106727" y="5787201"/>
              <a:ext cx="22795" cy="25644"/>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9" name="Freeform 46">
              <a:extLst>
                <a:ext uri="{FF2B5EF4-FFF2-40B4-BE49-F238E27FC236}">
                  <a16:creationId xmlns:a16="http://schemas.microsoft.com/office/drawing/2014/main" id="{982E740D-40B5-0542-AA61-555516ADB8A4}"/>
                </a:ext>
              </a:extLst>
            </p:cNvPr>
            <p:cNvSpPr>
              <a:spLocks/>
            </p:cNvSpPr>
            <p:nvPr/>
          </p:nvSpPr>
          <p:spPr bwMode="auto">
            <a:xfrm>
              <a:off x="5367916" y="5802398"/>
              <a:ext cx="18996" cy="23745"/>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0" name="Freeform 47">
              <a:extLst>
                <a:ext uri="{FF2B5EF4-FFF2-40B4-BE49-F238E27FC236}">
                  <a16:creationId xmlns:a16="http://schemas.microsoft.com/office/drawing/2014/main" id="{CE544F64-BBE8-534C-98A3-F755686D7F4B}"/>
                </a:ext>
              </a:extLst>
            </p:cNvPr>
            <p:cNvSpPr>
              <a:spLocks/>
            </p:cNvSpPr>
            <p:nvPr/>
          </p:nvSpPr>
          <p:spPr bwMode="auto">
            <a:xfrm>
              <a:off x="5390711" y="5830891"/>
              <a:ext cx="18996" cy="9498"/>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1" name="Freeform 48">
              <a:extLst>
                <a:ext uri="{FF2B5EF4-FFF2-40B4-BE49-F238E27FC236}">
                  <a16:creationId xmlns:a16="http://schemas.microsoft.com/office/drawing/2014/main" id="{247B16A1-116F-FE4C-BDE6-4B74E26462D4}"/>
                </a:ext>
              </a:extLst>
            </p:cNvPr>
            <p:cNvSpPr>
              <a:spLocks/>
            </p:cNvSpPr>
            <p:nvPr/>
          </p:nvSpPr>
          <p:spPr bwMode="auto">
            <a:xfrm>
              <a:off x="5404958" y="5869832"/>
              <a:ext cx="13297" cy="21845"/>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2" name="Freeform 49">
              <a:extLst>
                <a:ext uri="{FF2B5EF4-FFF2-40B4-BE49-F238E27FC236}">
                  <a16:creationId xmlns:a16="http://schemas.microsoft.com/office/drawing/2014/main" id="{24A47CFD-74E1-4843-A979-8011EC075F97}"/>
                </a:ext>
              </a:extLst>
            </p:cNvPr>
            <p:cNvSpPr>
              <a:spLocks/>
            </p:cNvSpPr>
            <p:nvPr/>
          </p:nvSpPr>
          <p:spPr bwMode="auto">
            <a:xfrm>
              <a:off x="5384062" y="5873631"/>
              <a:ext cx="10448" cy="17096"/>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3" name="Freeform 50">
              <a:extLst>
                <a:ext uri="{FF2B5EF4-FFF2-40B4-BE49-F238E27FC236}">
                  <a16:creationId xmlns:a16="http://schemas.microsoft.com/office/drawing/2014/main" id="{94E2DD12-FF04-4148-B9A3-653F100F04BD}"/>
                </a:ext>
              </a:extLst>
            </p:cNvPr>
            <p:cNvSpPr>
              <a:spLocks/>
            </p:cNvSpPr>
            <p:nvPr/>
          </p:nvSpPr>
          <p:spPr bwMode="auto">
            <a:xfrm>
              <a:off x="5265340" y="5961011"/>
              <a:ext cx="163362" cy="35142"/>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4" name="Freeform 51">
              <a:extLst>
                <a:ext uri="{FF2B5EF4-FFF2-40B4-BE49-F238E27FC236}">
                  <a16:creationId xmlns:a16="http://schemas.microsoft.com/office/drawing/2014/main" id="{84D2DF34-C7E0-F44A-AAB3-4E3D44EB0072}"/>
                </a:ext>
              </a:extLst>
            </p:cNvPr>
            <p:cNvSpPr>
              <a:spLocks/>
            </p:cNvSpPr>
            <p:nvPr/>
          </p:nvSpPr>
          <p:spPr bwMode="auto">
            <a:xfrm>
              <a:off x="5440099" y="5736863"/>
              <a:ext cx="23745" cy="45589"/>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5" name="Freeform 52">
              <a:extLst>
                <a:ext uri="{FF2B5EF4-FFF2-40B4-BE49-F238E27FC236}">
                  <a16:creationId xmlns:a16="http://schemas.microsoft.com/office/drawing/2014/main" id="{E3A397FA-6CAC-2047-9755-3828FF97D01D}"/>
                </a:ext>
              </a:extLst>
            </p:cNvPr>
            <p:cNvSpPr>
              <a:spLocks/>
            </p:cNvSpPr>
            <p:nvPr/>
          </p:nvSpPr>
          <p:spPr bwMode="auto">
            <a:xfrm>
              <a:off x="5440099" y="5677027"/>
              <a:ext cx="52238" cy="40841"/>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6" name="Freeform 53">
              <a:extLst>
                <a:ext uri="{FF2B5EF4-FFF2-40B4-BE49-F238E27FC236}">
                  <a16:creationId xmlns:a16="http://schemas.microsoft.com/office/drawing/2014/main" id="{93E55193-E3E3-194D-B61E-DF53DEFA8321}"/>
                </a:ext>
              </a:extLst>
            </p:cNvPr>
            <p:cNvSpPr>
              <a:spLocks/>
            </p:cNvSpPr>
            <p:nvPr/>
          </p:nvSpPr>
          <p:spPr bwMode="auto">
            <a:xfrm>
              <a:off x="5554073" y="5950563"/>
              <a:ext cx="41790" cy="40841"/>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7" name="Freeform 54">
              <a:extLst>
                <a:ext uri="{FF2B5EF4-FFF2-40B4-BE49-F238E27FC236}">
                  <a16:creationId xmlns:a16="http://schemas.microsoft.com/office/drawing/2014/main" id="{8A15680B-5845-9E43-9D44-4548AFEAB06B}"/>
                </a:ext>
              </a:extLst>
            </p:cNvPr>
            <p:cNvSpPr>
              <a:spLocks/>
            </p:cNvSpPr>
            <p:nvPr/>
          </p:nvSpPr>
          <p:spPr bwMode="auto">
            <a:xfrm>
              <a:off x="5507534" y="5903074"/>
              <a:ext cx="25644" cy="18996"/>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8" name="Freeform 55">
              <a:extLst>
                <a:ext uri="{FF2B5EF4-FFF2-40B4-BE49-F238E27FC236}">
                  <a16:creationId xmlns:a16="http://schemas.microsoft.com/office/drawing/2014/main" id="{06DFA990-2810-8142-9A32-80E121BA471D}"/>
                </a:ext>
              </a:extLst>
            </p:cNvPr>
            <p:cNvSpPr>
              <a:spLocks/>
            </p:cNvSpPr>
            <p:nvPr/>
          </p:nvSpPr>
          <p:spPr bwMode="auto">
            <a:xfrm>
              <a:off x="5448648" y="5830891"/>
              <a:ext cx="25644" cy="13297"/>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9" name="Freeform 56">
              <a:extLst>
                <a:ext uri="{FF2B5EF4-FFF2-40B4-BE49-F238E27FC236}">
                  <a16:creationId xmlns:a16="http://schemas.microsoft.com/office/drawing/2014/main" id="{A73BD586-2B6B-F24F-8ECA-91E183CAA7B6}"/>
                </a:ext>
              </a:extLst>
            </p:cNvPr>
            <p:cNvSpPr>
              <a:spLocks/>
            </p:cNvSpPr>
            <p:nvPr/>
          </p:nvSpPr>
          <p:spPr bwMode="auto">
            <a:xfrm>
              <a:off x="5386912" y="5619090"/>
              <a:ext cx="25644" cy="23745"/>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0" name="Freeform 57">
              <a:extLst>
                <a:ext uri="{FF2B5EF4-FFF2-40B4-BE49-F238E27FC236}">
                  <a16:creationId xmlns:a16="http://schemas.microsoft.com/office/drawing/2014/main" id="{4C3DFA03-52A3-1A4A-BFCD-33F7F20E3A41}"/>
                </a:ext>
              </a:extLst>
            </p:cNvPr>
            <p:cNvSpPr>
              <a:spLocks/>
            </p:cNvSpPr>
            <p:nvPr/>
          </p:nvSpPr>
          <p:spPr bwMode="auto">
            <a:xfrm>
              <a:off x="5356519" y="5545007"/>
              <a:ext cx="22795" cy="23745"/>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 name="Freeform 58">
              <a:extLst>
                <a:ext uri="{FF2B5EF4-FFF2-40B4-BE49-F238E27FC236}">
                  <a16:creationId xmlns:a16="http://schemas.microsoft.com/office/drawing/2014/main" id="{BB173C99-88CB-184E-8028-D084A5C50956}"/>
                </a:ext>
              </a:extLst>
            </p:cNvPr>
            <p:cNvSpPr>
              <a:spLocks/>
            </p:cNvSpPr>
            <p:nvPr/>
          </p:nvSpPr>
          <p:spPr bwMode="auto">
            <a:xfrm>
              <a:off x="5415405" y="5569702"/>
              <a:ext cx="20895" cy="12347"/>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2" name="Freeform 59">
              <a:extLst>
                <a:ext uri="{FF2B5EF4-FFF2-40B4-BE49-F238E27FC236}">
                  <a16:creationId xmlns:a16="http://schemas.microsoft.com/office/drawing/2014/main" id="{11174F8E-D6AE-3245-A1AF-04106F3FEAE7}"/>
                </a:ext>
              </a:extLst>
            </p:cNvPr>
            <p:cNvSpPr>
              <a:spLocks noEditPoints="1"/>
            </p:cNvSpPr>
            <p:nvPr/>
          </p:nvSpPr>
          <p:spPr bwMode="auto">
            <a:xfrm>
              <a:off x="5433451" y="5434833"/>
              <a:ext cx="1308797" cy="579366"/>
            </a:xfrm>
            <a:custGeom>
              <a:avLst/>
              <a:gdLst/>
              <a:ahLst/>
              <a:cxnLst>
                <a:cxn ang="0">
                  <a:pos x="135" y="37"/>
                </a:cxn>
                <a:cxn ang="0">
                  <a:pos x="102" y="10"/>
                </a:cxn>
                <a:cxn ang="0">
                  <a:pos x="53" y="16"/>
                </a:cxn>
                <a:cxn ang="0">
                  <a:pos x="54" y="38"/>
                </a:cxn>
                <a:cxn ang="0">
                  <a:pos x="19" y="104"/>
                </a:cxn>
                <a:cxn ang="0">
                  <a:pos x="59" y="122"/>
                </a:cxn>
                <a:cxn ang="0">
                  <a:pos x="74" y="124"/>
                </a:cxn>
                <a:cxn ang="0">
                  <a:pos x="113" y="111"/>
                </a:cxn>
                <a:cxn ang="0">
                  <a:pos x="104" y="96"/>
                </a:cxn>
                <a:cxn ang="0">
                  <a:pos x="141" y="88"/>
                </a:cxn>
                <a:cxn ang="0">
                  <a:pos x="187" y="95"/>
                </a:cxn>
                <a:cxn ang="0">
                  <a:pos x="311" y="435"/>
                </a:cxn>
                <a:cxn ang="0">
                  <a:pos x="1149" y="410"/>
                </a:cxn>
                <a:cxn ang="0">
                  <a:pos x="1131" y="343"/>
                </a:cxn>
                <a:cxn ang="0">
                  <a:pos x="1139" y="238"/>
                </a:cxn>
                <a:cxn ang="0">
                  <a:pos x="1079" y="167"/>
                </a:cxn>
                <a:cxn ang="0">
                  <a:pos x="1047" y="94"/>
                </a:cxn>
                <a:cxn ang="0">
                  <a:pos x="986" y="83"/>
                </a:cxn>
                <a:cxn ang="0">
                  <a:pos x="925" y="97"/>
                </a:cxn>
                <a:cxn ang="0">
                  <a:pos x="812" y="112"/>
                </a:cxn>
                <a:cxn ang="0">
                  <a:pos x="739" y="118"/>
                </a:cxn>
                <a:cxn ang="0">
                  <a:pos x="663" y="97"/>
                </a:cxn>
                <a:cxn ang="0">
                  <a:pos x="612" y="65"/>
                </a:cxn>
                <a:cxn ang="0">
                  <a:pos x="550" y="27"/>
                </a:cxn>
                <a:cxn ang="0">
                  <a:pos x="477" y="22"/>
                </a:cxn>
                <a:cxn ang="0">
                  <a:pos x="367" y="43"/>
                </a:cxn>
                <a:cxn ang="0">
                  <a:pos x="321" y="86"/>
                </a:cxn>
                <a:cxn ang="0">
                  <a:pos x="208" y="75"/>
                </a:cxn>
                <a:cxn ang="0">
                  <a:pos x="194" y="88"/>
                </a:cxn>
                <a:cxn ang="0">
                  <a:pos x="199" y="100"/>
                </a:cxn>
                <a:cxn ang="0">
                  <a:pos x="242" y="115"/>
                </a:cxn>
                <a:cxn ang="0">
                  <a:pos x="208" y="119"/>
                </a:cxn>
                <a:cxn ang="0">
                  <a:pos x="178" y="135"/>
                </a:cxn>
                <a:cxn ang="0">
                  <a:pos x="141" y="140"/>
                </a:cxn>
                <a:cxn ang="0">
                  <a:pos x="119" y="137"/>
                </a:cxn>
                <a:cxn ang="0">
                  <a:pos x="86" y="135"/>
                </a:cxn>
                <a:cxn ang="0">
                  <a:pos x="59" y="130"/>
                </a:cxn>
                <a:cxn ang="0">
                  <a:pos x="1" y="158"/>
                </a:cxn>
                <a:cxn ang="0">
                  <a:pos x="29" y="171"/>
                </a:cxn>
                <a:cxn ang="0">
                  <a:pos x="60" y="208"/>
                </a:cxn>
                <a:cxn ang="0">
                  <a:pos x="67" y="265"/>
                </a:cxn>
                <a:cxn ang="0">
                  <a:pos x="41" y="277"/>
                </a:cxn>
                <a:cxn ang="0">
                  <a:pos x="86" y="340"/>
                </a:cxn>
                <a:cxn ang="0">
                  <a:pos x="65" y="361"/>
                </a:cxn>
                <a:cxn ang="0">
                  <a:pos x="98" y="400"/>
                </a:cxn>
                <a:cxn ang="0">
                  <a:pos x="146" y="416"/>
                </a:cxn>
                <a:cxn ang="0">
                  <a:pos x="125" y="439"/>
                </a:cxn>
                <a:cxn ang="0">
                  <a:pos x="187" y="443"/>
                </a:cxn>
                <a:cxn ang="0">
                  <a:pos x="272" y="477"/>
                </a:cxn>
                <a:cxn ang="0">
                  <a:pos x="345" y="445"/>
                </a:cxn>
                <a:cxn ang="0">
                  <a:pos x="381" y="481"/>
                </a:cxn>
                <a:cxn ang="0">
                  <a:pos x="492" y="491"/>
                </a:cxn>
                <a:cxn ang="0">
                  <a:pos x="542" y="456"/>
                </a:cxn>
                <a:cxn ang="0">
                  <a:pos x="595" y="462"/>
                </a:cxn>
                <a:cxn ang="0">
                  <a:pos x="617" y="517"/>
                </a:cxn>
                <a:cxn ang="0">
                  <a:pos x="669" y="462"/>
                </a:cxn>
                <a:cxn ang="0">
                  <a:pos x="764" y="454"/>
                </a:cxn>
                <a:cxn ang="0">
                  <a:pos x="882" y="455"/>
                </a:cxn>
                <a:cxn ang="0">
                  <a:pos x="983" y="447"/>
                </a:cxn>
                <a:cxn ang="0">
                  <a:pos x="1079" y="436"/>
                </a:cxn>
              </a:cxnLst>
              <a:rect l="0" t="0" r="r" b="b"/>
              <a:pathLst>
                <a:path w="1171" h="518">
                  <a:moveTo>
                    <a:pt x="197" y="70"/>
                  </a:moveTo>
                  <a:cubicBezTo>
                    <a:pt x="193" y="69"/>
                    <a:pt x="188" y="67"/>
                    <a:pt x="184" y="66"/>
                  </a:cubicBezTo>
                  <a:cubicBezTo>
                    <a:pt x="181" y="65"/>
                    <a:pt x="178" y="66"/>
                    <a:pt x="175" y="65"/>
                  </a:cubicBezTo>
                  <a:cubicBezTo>
                    <a:pt x="172" y="65"/>
                    <a:pt x="171" y="64"/>
                    <a:pt x="168" y="63"/>
                  </a:cubicBezTo>
                  <a:cubicBezTo>
                    <a:pt x="165" y="61"/>
                    <a:pt x="164" y="62"/>
                    <a:pt x="162" y="59"/>
                  </a:cubicBezTo>
                  <a:cubicBezTo>
                    <a:pt x="161" y="58"/>
                    <a:pt x="160" y="56"/>
                    <a:pt x="159" y="55"/>
                  </a:cubicBezTo>
                  <a:cubicBezTo>
                    <a:pt x="158" y="53"/>
                    <a:pt x="156" y="54"/>
                    <a:pt x="154" y="54"/>
                  </a:cubicBezTo>
                  <a:cubicBezTo>
                    <a:pt x="152" y="53"/>
                    <a:pt x="150" y="51"/>
                    <a:pt x="148" y="49"/>
                  </a:cubicBezTo>
                  <a:cubicBezTo>
                    <a:pt x="145" y="47"/>
                    <a:pt x="142" y="48"/>
                    <a:pt x="140" y="47"/>
                  </a:cubicBezTo>
                  <a:cubicBezTo>
                    <a:pt x="135" y="45"/>
                    <a:pt x="137" y="41"/>
                    <a:pt x="135" y="37"/>
                  </a:cubicBezTo>
                  <a:cubicBezTo>
                    <a:pt x="135" y="36"/>
                    <a:pt x="134" y="35"/>
                    <a:pt x="134" y="34"/>
                  </a:cubicBezTo>
                  <a:cubicBezTo>
                    <a:pt x="134" y="32"/>
                    <a:pt x="134" y="30"/>
                    <a:pt x="134" y="28"/>
                  </a:cubicBezTo>
                  <a:cubicBezTo>
                    <a:pt x="133" y="24"/>
                    <a:pt x="131" y="23"/>
                    <a:pt x="131" y="19"/>
                  </a:cubicBezTo>
                  <a:cubicBezTo>
                    <a:pt x="131" y="16"/>
                    <a:pt x="130" y="14"/>
                    <a:pt x="128" y="11"/>
                  </a:cubicBezTo>
                  <a:cubicBezTo>
                    <a:pt x="128" y="11"/>
                    <a:pt x="127" y="11"/>
                    <a:pt x="126" y="11"/>
                  </a:cubicBezTo>
                  <a:cubicBezTo>
                    <a:pt x="123" y="12"/>
                    <a:pt x="121" y="13"/>
                    <a:pt x="118" y="13"/>
                  </a:cubicBezTo>
                  <a:cubicBezTo>
                    <a:pt x="116" y="13"/>
                    <a:pt x="114" y="14"/>
                    <a:pt x="112" y="15"/>
                  </a:cubicBezTo>
                  <a:cubicBezTo>
                    <a:pt x="111" y="15"/>
                    <a:pt x="110" y="16"/>
                    <a:pt x="108" y="16"/>
                  </a:cubicBezTo>
                  <a:cubicBezTo>
                    <a:pt x="106" y="16"/>
                    <a:pt x="107" y="16"/>
                    <a:pt x="106" y="14"/>
                  </a:cubicBezTo>
                  <a:cubicBezTo>
                    <a:pt x="105" y="13"/>
                    <a:pt x="103" y="11"/>
                    <a:pt x="102" y="10"/>
                  </a:cubicBezTo>
                  <a:cubicBezTo>
                    <a:pt x="101" y="8"/>
                    <a:pt x="101" y="8"/>
                    <a:pt x="99" y="8"/>
                  </a:cubicBezTo>
                  <a:cubicBezTo>
                    <a:pt x="98" y="7"/>
                    <a:pt x="98" y="6"/>
                    <a:pt x="97" y="6"/>
                  </a:cubicBezTo>
                  <a:cubicBezTo>
                    <a:pt x="96" y="5"/>
                    <a:pt x="95" y="6"/>
                    <a:pt x="93" y="6"/>
                  </a:cubicBezTo>
                  <a:cubicBezTo>
                    <a:pt x="90" y="6"/>
                    <a:pt x="88" y="3"/>
                    <a:pt x="86" y="2"/>
                  </a:cubicBezTo>
                  <a:cubicBezTo>
                    <a:pt x="83" y="0"/>
                    <a:pt x="82" y="3"/>
                    <a:pt x="80" y="4"/>
                  </a:cubicBezTo>
                  <a:cubicBezTo>
                    <a:pt x="76" y="6"/>
                    <a:pt x="74" y="8"/>
                    <a:pt x="71" y="10"/>
                  </a:cubicBezTo>
                  <a:cubicBezTo>
                    <a:pt x="69" y="11"/>
                    <a:pt x="69" y="11"/>
                    <a:pt x="67" y="10"/>
                  </a:cubicBezTo>
                  <a:cubicBezTo>
                    <a:pt x="66" y="10"/>
                    <a:pt x="65" y="11"/>
                    <a:pt x="64" y="11"/>
                  </a:cubicBezTo>
                  <a:cubicBezTo>
                    <a:pt x="62" y="12"/>
                    <a:pt x="60" y="12"/>
                    <a:pt x="58" y="12"/>
                  </a:cubicBezTo>
                  <a:cubicBezTo>
                    <a:pt x="57" y="13"/>
                    <a:pt x="55" y="14"/>
                    <a:pt x="53" y="16"/>
                  </a:cubicBezTo>
                  <a:cubicBezTo>
                    <a:pt x="53" y="16"/>
                    <a:pt x="53" y="17"/>
                    <a:pt x="53" y="17"/>
                  </a:cubicBezTo>
                  <a:cubicBezTo>
                    <a:pt x="52" y="18"/>
                    <a:pt x="52" y="18"/>
                    <a:pt x="51" y="19"/>
                  </a:cubicBezTo>
                  <a:cubicBezTo>
                    <a:pt x="51" y="19"/>
                    <a:pt x="50" y="19"/>
                    <a:pt x="50" y="20"/>
                  </a:cubicBezTo>
                  <a:cubicBezTo>
                    <a:pt x="50" y="20"/>
                    <a:pt x="49" y="20"/>
                    <a:pt x="50" y="21"/>
                  </a:cubicBezTo>
                  <a:cubicBezTo>
                    <a:pt x="47" y="21"/>
                    <a:pt x="47" y="21"/>
                    <a:pt x="45" y="23"/>
                  </a:cubicBezTo>
                  <a:cubicBezTo>
                    <a:pt x="44" y="24"/>
                    <a:pt x="44" y="25"/>
                    <a:pt x="43" y="27"/>
                  </a:cubicBezTo>
                  <a:cubicBezTo>
                    <a:pt x="43" y="29"/>
                    <a:pt x="43" y="31"/>
                    <a:pt x="43" y="33"/>
                  </a:cubicBezTo>
                  <a:cubicBezTo>
                    <a:pt x="43" y="32"/>
                    <a:pt x="43" y="31"/>
                    <a:pt x="43" y="30"/>
                  </a:cubicBezTo>
                  <a:cubicBezTo>
                    <a:pt x="45" y="31"/>
                    <a:pt x="46" y="33"/>
                    <a:pt x="48" y="34"/>
                  </a:cubicBezTo>
                  <a:cubicBezTo>
                    <a:pt x="51" y="35"/>
                    <a:pt x="54" y="34"/>
                    <a:pt x="54" y="38"/>
                  </a:cubicBezTo>
                  <a:cubicBezTo>
                    <a:pt x="54" y="43"/>
                    <a:pt x="54" y="46"/>
                    <a:pt x="55" y="50"/>
                  </a:cubicBezTo>
                  <a:cubicBezTo>
                    <a:pt x="55" y="54"/>
                    <a:pt x="57" y="59"/>
                    <a:pt x="53" y="61"/>
                  </a:cubicBezTo>
                  <a:cubicBezTo>
                    <a:pt x="51" y="63"/>
                    <a:pt x="46" y="61"/>
                    <a:pt x="44" y="63"/>
                  </a:cubicBezTo>
                  <a:cubicBezTo>
                    <a:pt x="40" y="65"/>
                    <a:pt x="40" y="70"/>
                    <a:pt x="40" y="74"/>
                  </a:cubicBezTo>
                  <a:cubicBezTo>
                    <a:pt x="40" y="78"/>
                    <a:pt x="39" y="81"/>
                    <a:pt x="39" y="85"/>
                  </a:cubicBezTo>
                  <a:cubicBezTo>
                    <a:pt x="39" y="87"/>
                    <a:pt x="39" y="87"/>
                    <a:pt x="38" y="89"/>
                  </a:cubicBezTo>
                  <a:cubicBezTo>
                    <a:pt x="37" y="91"/>
                    <a:pt x="33" y="93"/>
                    <a:pt x="31" y="95"/>
                  </a:cubicBezTo>
                  <a:cubicBezTo>
                    <a:pt x="28" y="97"/>
                    <a:pt x="27" y="100"/>
                    <a:pt x="25" y="103"/>
                  </a:cubicBezTo>
                  <a:cubicBezTo>
                    <a:pt x="24" y="105"/>
                    <a:pt x="24" y="107"/>
                    <a:pt x="22" y="107"/>
                  </a:cubicBezTo>
                  <a:cubicBezTo>
                    <a:pt x="22" y="107"/>
                    <a:pt x="21" y="106"/>
                    <a:pt x="19" y="104"/>
                  </a:cubicBezTo>
                  <a:cubicBezTo>
                    <a:pt x="19" y="105"/>
                    <a:pt x="19" y="106"/>
                    <a:pt x="19" y="107"/>
                  </a:cubicBezTo>
                  <a:cubicBezTo>
                    <a:pt x="20" y="108"/>
                    <a:pt x="21" y="109"/>
                    <a:pt x="21" y="111"/>
                  </a:cubicBezTo>
                  <a:cubicBezTo>
                    <a:pt x="22" y="116"/>
                    <a:pt x="22" y="120"/>
                    <a:pt x="29" y="121"/>
                  </a:cubicBezTo>
                  <a:cubicBezTo>
                    <a:pt x="35" y="122"/>
                    <a:pt x="42" y="121"/>
                    <a:pt x="48" y="121"/>
                  </a:cubicBezTo>
                  <a:cubicBezTo>
                    <a:pt x="50" y="121"/>
                    <a:pt x="51" y="121"/>
                    <a:pt x="52" y="122"/>
                  </a:cubicBezTo>
                  <a:cubicBezTo>
                    <a:pt x="51" y="121"/>
                    <a:pt x="56" y="124"/>
                    <a:pt x="56" y="123"/>
                  </a:cubicBezTo>
                  <a:cubicBezTo>
                    <a:pt x="57" y="124"/>
                    <a:pt x="57" y="126"/>
                    <a:pt x="58" y="126"/>
                  </a:cubicBezTo>
                  <a:cubicBezTo>
                    <a:pt x="58" y="126"/>
                    <a:pt x="59" y="126"/>
                    <a:pt x="59" y="126"/>
                  </a:cubicBezTo>
                  <a:cubicBezTo>
                    <a:pt x="59" y="126"/>
                    <a:pt x="59" y="126"/>
                    <a:pt x="59" y="125"/>
                  </a:cubicBezTo>
                  <a:cubicBezTo>
                    <a:pt x="59" y="124"/>
                    <a:pt x="58" y="123"/>
                    <a:pt x="59" y="122"/>
                  </a:cubicBezTo>
                  <a:cubicBezTo>
                    <a:pt x="59" y="121"/>
                    <a:pt x="59" y="121"/>
                    <a:pt x="59" y="121"/>
                  </a:cubicBezTo>
                  <a:cubicBezTo>
                    <a:pt x="60" y="122"/>
                    <a:pt x="60" y="123"/>
                    <a:pt x="61" y="123"/>
                  </a:cubicBezTo>
                  <a:cubicBezTo>
                    <a:pt x="61" y="124"/>
                    <a:pt x="61" y="125"/>
                    <a:pt x="61" y="126"/>
                  </a:cubicBezTo>
                  <a:cubicBezTo>
                    <a:pt x="62" y="126"/>
                    <a:pt x="62" y="126"/>
                    <a:pt x="62" y="126"/>
                  </a:cubicBezTo>
                  <a:cubicBezTo>
                    <a:pt x="62" y="127"/>
                    <a:pt x="62" y="127"/>
                    <a:pt x="62" y="128"/>
                  </a:cubicBezTo>
                  <a:cubicBezTo>
                    <a:pt x="62" y="128"/>
                    <a:pt x="63" y="128"/>
                    <a:pt x="63" y="128"/>
                  </a:cubicBezTo>
                  <a:cubicBezTo>
                    <a:pt x="64" y="128"/>
                    <a:pt x="64" y="128"/>
                    <a:pt x="65" y="128"/>
                  </a:cubicBezTo>
                  <a:cubicBezTo>
                    <a:pt x="66" y="128"/>
                    <a:pt x="67" y="128"/>
                    <a:pt x="68" y="128"/>
                  </a:cubicBezTo>
                  <a:cubicBezTo>
                    <a:pt x="69" y="127"/>
                    <a:pt x="70" y="126"/>
                    <a:pt x="71" y="126"/>
                  </a:cubicBezTo>
                  <a:cubicBezTo>
                    <a:pt x="72" y="125"/>
                    <a:pt x="73" y="124"/>
                    <a:pt x="74" y="124"/>
                  </a:cubicBezTo>
                  <a:cubicBezTo>
                    <a:pt x="75" y="124"/>
                    <a:pt x="76" y="124"/>
                    <a:pt x="76" y="124"/>
                  </a:cubicBezTo>
                  <a:cubicBezTo>
                    <a:pt x="77" y="123"/>
                    <a:pt x="78" y="122"/>
                    <a:pt x="79" y="121"/>
                  </a:cubicBezTo>
                  <a:cubicBezTo>
                    <a:pt x="81" y="120"/>
                    <a:pt x="84" y="119"/>
                    <a:pt x="85" y="117"/>
                  </a:cubicBezTo>
                  <a:cubicBezTo>
                    <a:pt x="85" y="116"/>
                    <a:pt x="85" y="115"/>
                    <a:pt x="86" y="114"/>
                  </a:cubicBezTo>
                  <a:cubicBezTo>
                    <a:pt x="87" y="113"/>
                    <a:pt x="90" y="112"/>
                    <a:pt x="92" y="112"/>
                  </a:cubicBezTo>
                  <a:cubicBezTo>
                    <a:pt x="93" y="112"/>
                    <a:pt x="94" y="112"/>
                    <a:pt x="95" y="112"/>
                  </a:cubicBezTo>
                  <a:cubicBezTo>
                    <a:pt x="97" y="112"/>
                    <a:pt x="100" y="112"/>
                    <a:pt x="103" y="112"/>
                  </a:cubicBezTo>
                  <a:cubicBezTo>
                    <a:pt x="104" y="112"/>
                    <a:pt x="105" y="112"/>
                    <a:pt x="106" y="112"/>
                  </a:cubicBezTo>
                  <a:cubicBezTo>
                    <a:pt x="107" y="111"/>
                    <a:pt x="107" y="111"/>
                    <a:pt x="108" y="111"/>
                  </a:cubicBezTo>
                  <a:cubicBezTo>
                    <a:pt x="109" y="110"/>
                    <a:pt x="111" y="111"/>
                    <a:pt x="113" y="111"/>
                  </a:cubicBezTo>
                  <a:cubicBezTo>
                    <a:pt x="113" y="111"/>
                    <a:pt x="114" y="111"/>
                    <a:pt x="115" y="111"/>
                  </a:cubicBezTo>
                  <a:cubicBezTo>
                    <a:pt x="117" y="113"/>
                    <a:pt x="119" y="114"/>
                    <a:pt x="121" y="115"/>
                  </a:cubicBezTo>
                  <a:cubicBezTo>
                    <a:pt x="124" y="116"/>
                    <a:pt x="127" y="117"/>
                    <a:pt x="129" y="114"/>
                  </a:cubicBezTo>
                  <a:cubicBezTo>
                    <a:pt x="130" y="112"/>
                    <a:pt x="132" y="109"/>
                    <a:pt x="132" y="107"/>
                  </a:cubicBezTo>
                  <a:cubicBezTo>
                    <a:pt x="131" y="106"/>
                    <a:pt x="130" y="105"/>
                    <a:pt x="129" y="104"/>
                  </a:cubicBezTo>
                  <a:cubicBezTo>
                    <a:pt x="128" y="104"/>
                    <a:pt x="128" y="103"/>
                    <a:pt x="127" y="102"/>
                  </a:cubicBezTo>
                  <a:cubicBezTo>
                    <a:pt x="126" y="101"/>
                    <a:pt x="125" y="101"/>
                    <a:pt x="124" y="101"/>
                  </a:cubicBezTo>
                  <a:cubicBezTo>
                    <a:pt x="121" y="101"/>
                    <a:pt x="119" y="101"/>
                    <a:pt x="117" y="100"/>
                  </a:cubicBezTo>
                  <a:cubicBezTo>
                    <a:pt x="115" y="100"/>
                    <a:pt x="113" y="99"/>
                    <a:pt x="111" y="98"/>
                  </a:cubicBezTo>
                  <a:cubicBezTo>
                    <a:pt x="109" y="98"/>
                    <a:pt x="105" y="98"/>
                    <a:pt x="104" y="96"/>
                  </a:cubicBezTo>
                  <a:cubicBezTo>
                    <a:pt x="103" y="95"/>
                    <a:pt x="104" y="94"/>
                    <a:pt x="104" y="93"/>
                  </a:cubicBezTo>
                  <a:cubicBezTo>
                    <a:pt x="105" y="92"/>
                    <a:pt x="107" y="92"/>
                    <a:pt x="108" y="92"/>
                  </a:cubicBezTo>
                  <a:cubicBezTo>
                    <a:pt x="110" y="91"/>
                    <a:pt x="112" y="91"/>
                    <a:pt x="114" y="91"/>
                  </a:cubicBezTo>
                  <a:cubicBezTo>
                    <a:pt x="116" y="91"/>
                    <a:pt x="118" y="91"/>
                    <a:pt x="120" y="91"/>
                  </a:cubicBezTo>
                  <a:cubicBezTo>
                    <a:pt x="123" y="91"/>
                    <a:pt x="125" y="92"/>
                    <a:pt x="128" y="92"/>
                  </a:cubicBezTo>
                  <a:cubicBezTo>
                    <a:pt x="129" y="92"/>
                    <a:pt x="129" y="92"/>
                    <a:pt x="130" y="91"/>
                  </a:cubicBezTo>
                  <a:cubicBezTo>
                    <a:pt x="131" y="91"/>
                    <a:pt x="132" y="90"/>
                    <a:pt x="132" y="89"/>
                  </a:cubicBezTo>
                  <a:cubicBezTo>
                    <a:pt x="132" y="88"/>
                    <a:pt x="131" y="87"/>
                    <a:pt x="132" y="87"/>
                  </a:cubicBezTo>
                  <a:cubicBezTo>
                    <a:pt x="133" y="86"/>
                    <a:pt x="135" y="87"/>
                    <a:pt x="136" y="87"/>
                  </a:cubicBezTo>
                  <a:cubicBezTo>
                    <a:pt x="138" y="87"/>
                    <a:pt x="140" y="87"/>
                    <a:pt x="141" y="88"/>
                  </a:cubicBezTo>
                  <a:cubicBezTo>
                    <a:pt x="143" y="88"/>
                    <a:pt x="145" y="88"/>
                    <a:pt x="146" y="88"/>
                  </a:cubicBezTo>
                  <a:cubicBezTo>
                    <a:pt x="150" y="87"/>
                    <a:pt x="153" y="87"/>
                    <a:pt x="156" y="88"/>
                  </a:cubicBezTo>
                  <a:cubicBezTo>
                    <a:pt x="157" y="89"/>
                    <a:pt x="158" y="90"/>
                    <a:pt x="159" y="90"/>
                  </a:cubicBezTo>
                  <a:cubicBezTo>
                    <a:pt x="160" y="91"/>
                    <a:pt x="161" y="91"/>
                    <a:pt x="162" y="92"/>
                  </a:cubicBezTo>
                  <a:cubicBezTo>
                    <a:pt x="164" y="92"/>
                    <a:pt x="166" y="93"/>
                    <a:pt x="168" y="94"/>
                  </a:cubicBezTo>
                  <a:cubicBezTo>
                    <a:pt x="171" y="95"/>
                    <a:pt x="173" y="95"/>
                    <a:pt x="175" y="96"/>
                  </a:cubicBezTo>
                  <a:cubicBezTo>
                    <a:pt x="177" y="97"/>
                    <a:pt x="178" y="96"/>
                    <a:pt x="179" y="95"/>
                  </a:cubicBezTo>
                  <a:cubicBezTo>
                    <a:pt x="180" y="95"/>
                    <a:pt x="181" y="94"/>
                    <a:pt x="183" y="94"/>
                  </a:cubicBezTo>
                  <a:cubicBezTo>
                    <a:pt x="183" y="94"/>
                    <a:pt x="184" y="95"/>
                    <a:pt x="185" y="95"/>
                  </a:cubicBezTo>
                  <a:cubicBezTo>
                    <a:pt x="185" y="95"/>
                    <a:pt x="187" y="95"/>
                    <a:pt x="187" y="95"/>
                  </a:cubicBezTo>
                  <a:cubicBezTo>
                    <a:pt x="188" y="95"/>
                    <a:pt x="188" y="94"/>
                    <a:pt x="189" y="94"/>
                  </a:cubicBezTo>
                  <a:cubicBezTo>
                    <a:pt x="189" y="93"/>
                    <a:pt x="190" y="92"/>
                    <a:pt x="191" y="92"/>
                  </a:cubicBezTo>
                  <a:cubicBezTo>
                    <a:pt x="191" y="91"/>
                    <a:pt x="191" y="91"/>
                    <a:pt x="191" y="91"/>
                  </a:cubicBezTo>
                  <a:cubicBezTo>
                    <a:pt x="192" y="90"/>
                    <a:pt x="191" y="88"/>
                    <a:pt x="191" y="87"/>
                  </a:cubicBezTo>
                  <a:cubicBezTo>
                    <a:pt x="191" y="85"/>
                    <a:pt x="192" y="84"/>
                    <a:pt x="193" y="82"/>
                  </a:cubicBezTo>
                  <a:cubicBezTo>
                    <a:pt x="194" y="80"/>
                    <a:pt x="195" y="77"/>
                    <a:pt x="195" y="75"/>
                  </a:cubicBezTo>
                  <a:cubicBezTo>
                    <a:pt x="195" y="74"/>
                    <a:pt x="196" y="72"/>
                    <a:pt x="197" y="71"/>
                  </a:cubicBezTo>
                  <a:cubicBezTo>
                    <a:pt x="197" y="71"/>
                    <a:pt x="197" y="70"/>
                    <a:pt x="197" y="70"/>
                  </a:cubicBezTo>
                  <a:moveTo>
                    <a:pt x="312" y="435"/>
                  </a:moveTo>
                  <a:cubicBezTo>
                    <a:pt x="312" y="435"/>
                    <a:pt x="311" y="435"/>
                    <a:pt x="311" y="435"/>
                  </a:cubicBezTo>
                  <a:cubicBezTo>
                    <a:pt x="311" y="435"/>
                    <a:pt x="312" y="435"/>
                    <a:pt x="312" y="435"/>
                  </a:cubicBezTo>
                  <a:moveTo>
                    <a:pt x="668" y="97"/>
                  </a:moveTo>
                  <a:cubicBezTo>
                    <a:pt x="669" y="97"/>
                    <a:pt x="670" y="97"/>
                    <a:pt x="671" y="97"/>
                  </a:cubicBezTo>
                  <a:cubicBezTo>
                    <a:pt x="670" y="97"/>
                    <a:pt x="669" y="97"/>
                    <a:pt x="668" y="97"/>
                  </a:cubicBezTo>
                  <a:cubicBezTo>
                    <a:pt x="668" y="97"/>
                    <a:pt x="668" y="97"/>
                    <a:pt x="668" y="97"/>
                  </a:cubicBezTo>
                  <a:moveTo>
                    <a:pt x="1170" y="445"/>
                  </a:moveTo>
                  <a:cubicBezTo>
                    <a:pt x="1169" y="442"/>
                    <a:pt x="1168" y="441"/>
                    <a:pt x="1165" y="439"/>
                  </a:cubicBezTo>
                  <a:cubicBezTo>
                    <a:pt x="1161" y="437"/>
                    <a:pt x="1159" y="436"/>
                    <a:pt x="1156" y="432"/>
                  </a:cubicBezTo>
                  <a:cubicBezTo>
                    <a:pt x="1151" y="428"/>
                    <a:pt x="1148" y="425"/>
                    <a:pt x="1149" y="419"/>
                  </a:cubicBezTo>
                  <a:cubicBezTo>
                    <a:pt x="1149" y="416"/>
                    <a:pt x="1149" y="413"/>
                    <a:pt x="1149" y="410"/>
                  </a:cubicBezTo>
                  <a:cubicBezTo>
                    <a:pt x="1149" y="407"/>
                    <a:pt x="1151" y="399"/>
                    <a:pt x="1149" y="396"/>
                  </a:cubicBezTo>
                  <a:cubicBezTo>
                    <a:pt x="1149" y="396"/>
                    <a:pt x="1145" y="394"/>
                    <a:pt x="1144" y="394"/>
                  </a:cubicBezTo>
                  <a:cubicBezTo>
                    <a:pt x="1142" y="393"/>
                    <a:pt x="1139" y="391"/>
                    <a:pt x="1137" y="390"/>
                  </a:cubicBezTo>
                  <a:cubicBezTo>
                    <a:pt x="1133" y="389"/>
                    <a:pt x="1131" y="391"/>
                    <a:pt x="1130" y="387"/>
                  </a:cubicBezTo>
                  <a:cubicBezTo>
                    <a:pt x="1129" y="384"/>
                    <a:pt x="1130" y="382"/>
                    <a:pt x="1132" y="380"/>
                  </a:cubicBezTo>
                  <a:cubicBezTo>
                    <a:pt x="1134" y="378"/>
                    <a:pt x="1134" y="380"/>
                    <a:pt x="1136" y="376"/>
                  </a:cubicBezTo>
                  <a:cubicBezTo>
                    <a:pt x="1138" y="372"/>
                    <a:pt x="1141" y="368"/>
                    <a:pt x="1142" y="363"/>
                  </a:cubicBezTo>
                  <a:cubicBezTo>
                    <a:pt x="1142" y="361"/>
                    <a:pt x="1143" y="354"/>
                    <a:pt x="1141" y="352"/>
                  </a:cubicBezTo>
                  <a:cubicBezTo>
                    <a:pt x="1140" y="350"/>
                    <a:pt x="1136" y="351"/>
                    <a:pt x="1134" y="351"/>
                  </a:cubicBezTo>
                  <a:cubicBezTo>
                    <a:pt x="1130" y="350"/>
                    <a:pt x="1131" y="347"/>
                    <a:pt x="1131" y="343"/>
                  </a:cubicBezTo>
                  <a:cubicBezTo>
                    <a:pt x="1131" y="339"/>
                    <a:pt x="1131" y="335"/>
                    <a:pt x="1131" y="331"/>
                  </a:cubicBezTo>
                  <a:cubicBezTo>
                    <a:pt x="1131" y="322"/>
                    <a:pt x="1128" y="312"/>
                    <a:pt x="1124" y="302"/>
                  </a:cubicBezTo>
                  <a:cubicBezTo>
                    <a:pt x="1123" y="299"/>
                    <a:pt x="1120" y="295"/>
                    <a:pt x="1119" y="291"/>
                  </a:cubicBezTo>
                  <a:cubicBezTo>
                    <a:pt x="1116" y="283"/>
                    <a:pt x="1122" y="275"/>
                    <a:pt x="1120" y="268"/>
                  </a:cubicBezTo>
                  <a:cubicBezTo>
                    <a:pt x="1118" y="267"/>
                    <a:pt x="1114" y="268"/>
                    <a:pt x="1111" y="266"/>
                  </a:cubicBezTo>
                  <a:cubicBezTo>
                    <a:pt x="1106" y="263"/>
                    <a:pt x="1111" y="262"/>
                    <a:pt x="1115" y="261"/>
                  </a:cubicBezTo>
                  <a:cubicBezTo>
                    <a:pt x="1119" y="261"/>
                    <a:pt x="1126" y="261"/>
                    <a:pt x="1128" y="257"/>
                  </a:cubicBezTo>
                  <a:cubicBezTo>
                    <a:pt x="1129" y="256"/>
                    <a:pt x="1129" y="255"/>
                    <a:pt x="1129" y="253"/>
                  </a:cubicBezTo>
                  <a:cubicBezTo>
                    <a:pt x="1130" y="252"/>
                    <a:pt x="1132" y="250"/>
                    <a:pt x="1133" y="248"/>
                  </a:cubicBezTo>
                  <a:cubicBezTo>
                    <a:pt x="1135" y="245"/>
                    <a:pt x="1136" y="241"/>
                    <a:pt x="1139" y="238"/>
                  </a:cubicBezTo>
                  <a:cubicBezTo>
                    <a:pt x="1140" y="237"/>
                    <a:pt x="1142" y="236"/>
                    <a:pt x="1144" y="235"/>
                  </a:cubicBezTo>
                  <a:cubicBezTo>
                    <a:pt x="1146" y="234"/>
                    <a:pt x="1149" y="232"/>
                    <a:pt x="1151" y="230"/>
                  </a:cubicBezTo>
                  <a:cubicBezTo>
                    <a:pt x="1147" y="228"/>
                    <a:pt x="1144" y="226"/>
                    <a:pt x="1140" y="224"/>
                  </a:cubicBezTo>
                  <a:cubicBezTo>
                    <a:pt x="1140" y="224"/>
                    <a:pt x="1133" y="222"/>
                    <a:pt x="1133" y="221"/>
                  </a:cubicBezTo>
                  <a:cubicBezTo>
                    <a:pt x="1131" y="220"/>
                    <a:pt x="1131" y="218"/>
                    <a:pt x="1130" y="216"/>
                  </a:cubicBezTo>
                  <a:cubicBezTo>
                    <a:pt x="1125" y="213"/>
                    <a:pt x="1119" y="214"/>
                    <a:pt x="1113" y="214"/>
                  </a:cubicBezTo>
                  <a:cubicBezTo>
                    <a:pt x="1104" y="213"/>
                    <a:pt x="1096" y="206"/>
                    <a:pt x="1090" y="201"/>
                  </a:cubicBezTo>
                  <a:cubicBezTo>
                    <a:pt x="1084" y="195"/>
                    <a:pt x="1083" y="190"/>
                    <a:pt x="1081" y="181"/>
                  </a:cubicBezTo>
                  <a:cubicBezTo>
                    <a:pt x="1080" y="178"/>
                    <a:pt x="1079" y="177"/>
                    <a:pt x="1078" y="175"/>
                  </a:cubicBezTo>
                  <a:cubicBezTo>
                    <a:pt x="1077" y="172"/>
                    <a:pt x="1078" y="169"/>
                    <a:pt x="1079" y="167"/>
                  </a:cubicBezTo>
                  <a:cubicBezTo>
                    <a:pt x="1081" y="161"/>
                    <a:pt x="1085" y="154"/>
                    <a:pt x="1084" y="148"/>
                  </a:cubicBezTo>
                  <a:cubicBezTo>
                    <a:pt x="1084" y="146"/>
                    <a:pt x="1083" y="144"/>
                    <a:pt x="1082" y="142"/>
                  </a:cubicBezTo>
                  <a:cubicBezTo>
                    <a:pt x="1082" y="141"/>
                    <a:pt x="1079" y="138"/>
                    <a:pt x="1078" y="136"/>
                  </a:cubicBezTo>
                  <a:cubicBezTo>
                    <a:pt x="1077" y="134"/>
                    <a:pt x="1072" y="133"/>
                    <a:pt x="1072" y="131"/>
                  </a:cubicBezTo>
                  <a:cubicBezTo>
                    <a:pt x="1068" y="125"/>
                    <a:pt x="1082" y="122"/>
                    <a:pt x="1080" y="116"/>
                  </a:cubicBezTo>
                  <a:cubicBezTo>
                    <a:pt x="1072" y="114"/>
                    <a:pt x="1065" y="111"/>
                    <a:pt x="1057" y="108"/>
                  </a:cubicBezTo>
                  <a:cubicBezTo>
                    <a:pt x="1056" y="107"/>
                    <a:pt x="1054" y="107"/>
                    <a:pt x="1052" y="107"/>
                  </a:cubicBezTo>
                  <a:cubicBezTo>
                    <a:pt x="1051" y="106"/>
                    <a:pt x="1051" y="106"/>
                    <a:pt x="1049" y="105"/>
                  </a:cubicBezTo>
                  <a:cubicBezTo>
                    <a:pt x="1047" y="104"/>
                    <a:pt x="1045" y="104"/>
                    <a:pt x="1045" y="101"/>
                  </a:cubicBezTo>
                  <a:cubicBezTo>
                    <a:pt x="1045" y="98"/>
                    <a:pt x="1047" y="96"/>
                    <a:pt x="1047" y="94"/>
                  </a:cubicBezTo>
                  <a:cubicBezTo>
                    <a:pt x="1044" y="93"/>
                    <a:pt x="1039" y="96"/>
                    <a:pt x="1037" y="94"/>
                  </a:cubicBezTo>
                  <a:cubicBezTo>
                    <a:pt x="1036" y="93"/>
                    <a:pt x="1035" y="90"/>
                    <a:pt x="1034" y="89"/>
                  </a:cubicBezTo>
                  <a:cubicBezTo>
                    <a:pt x="1032" y="87"/>
                    <a:pt x="1028" y="87"/>
                    <a:pt x="1027" y="85"/>
                  </a:cubicBezTo>
                  <a:cubicBezTo>
                    <a:pt x="1025" y="84"/>
                    <a:pt x="1026" y="82"/>
                    <a:pt x="1025" y="80"/>
                  </a:cubicBezTo>
                  <a:cubicBezTo>
                    <a:pt x="1023" y="77"/>
                    <a:pt x="1017" y="76"/>
                    <a:pt x="1014" y="75"/>
                  </a:cubicBezTo>
                  <a:cubicBezTo>
                    <a:pt x="1012" y="74"/>
                    <a:pt x="1008" y="72"/>
                    <a:pt x="1006" y="73"/>
                  </a:cubicBezTo>
                  <a:cubicBezTo>
                    <a:pt x="1005" y="75"/>
                    <a:pt x="1006" y="80"/>
                    <a:pt x="1006" y="81"/>
                  </a:cubicBezTo>
                  <a:cubicBezTo>
                    <a:pt x="1003" y="82"/>
                    <a:pt x="1000" y="81"/>
                    <a:pt x="996" y="81"/>
                  </a:cubicBezTo>
                  <a:cubicBezTo>
                    <a:pt x="995" y="81"/>
                    <a:pt x="992" y="81"/>
                    <a:pt x="990" y="81"/>
                  </a:cubicBezTo>
                  <a:cubicBezTo>
                    <a:pt x="988" y="82"/>
                    <a:pt x="988" y="83"/>
                    <a:pt x="986" y="83"/>
                  </a:cubicBezTo>
                  <a:cubicBezTo>
                    <a:pt x="985" y="82"/>
                    <a:pt x="983" y="82"/>
                    <a:pt x="982" y="81"/>
                  </a:cubicBezTo>
                  <a:cubicBezTo>
                    <a:pt x="981" y="81"/>
                    <a:pt x="979" y="79"/>
                    <a:pt x="978" y="79"/>
                  </a:cubicBezTo>
                  <a:cubicBezTo>
                    <a:pt x="976" y="78"/>
                    <a:pt x="973" y="79"/>
                    <a:pt x="970" y="79"/>
                  </a:cubicBezTo>
                  <a:cubicBezTo>
                    <a:pt x="969" y="79"/>
                    <a:pt x="968" y="79"/>
                    <a:pt x="967" y="79"/>
                  </a:cubicBezTo>
                  <a:cubicBezTo>
                    <a:pt x="965" y="79"/>
                    <a:pt x="966" y="80"/>
                    <a:pt x="964" y="80"/>
                  </a:cubicBezTo>
                  <a:cubicBezTo>
                    <a:pt x="962" y="82"/>
                    <a:pt x="959" y="83"/>
                    <a:pt x="955" y="83"/>
                  </a:cubicBezTo>
                  <a:cubicBezTo>
                    <a:pt x="953" y="82"/>
                    <a:pt x="951" y="81"/>
                    <a:pt x="949" y="81"/>
                  </a:cubicBezTo>
                  <a:cubicBezTo>
                    <a:pt x="945" y="80"/>
                    <a:pt x="942" y="81"/>
                    <a:pt x="938" y="81"/>
                  </a:cubicBezTo>
                  <a:cubicBezTo>
                    <a:pt x="939" y="86"/>
                    <a:pt x="930" y="93"/>
                    <a:pt x="926" y="96"/>
                  </a:cubicBezTo>
                  <a:cubicBezTo>
                    <a:pt x="926" y="97"/>
                    <a:pt x="926" y="97"/>
                    <a:pt x="925" y="97"/>
                  </a:cubicBezTo>
                  <a:cubicBezTo>
                    <a:pt x="923" y="98"/>
                    <a:pt x="921" y="98"/>
                    <a:pt x="920" y="99"/>
                  </a:cubicBezTo>
                  <a:cubicBezTo>
                    <a:pt x="919" y="99"/>
                    <a:pt x="918" y="101"/>
                    <a:pt x="917" y="102"/>
                  </a:cubicBezTo>
                  <a:cubicBezTo>
                    <a:pt x="916" y="102"/>
                    <a:pt x="914" y="103"/>
                    <a:pt x="913" y="104"/>
                  </a:cubicBezTo>
                  <a:cubicBezTo>
                    <a:pt x="910" y="105"/>
                    <a:pt x="907" y="106"/>
                    <a:pt x="904" y="107"/>
                  </a:cubicBezTo>
                  <a:cubicBezTo>
                    <a:pt x="901" y="109"/>
                    <a:pt x="897" y="110"/>
                    <a:pt x="893" y="110"/>
                  </a:cubicBezTo>
                  <a:cubicBezTo>
                    <a:pt x="886" y="110"/>
                    <a:pt x="879" y="110"/>
                    <a:pt x="874" y="115"/>
                  </a:cubicBezTo>
                  <a:cubicBezTo>
                    <a:pt x="870" y="119"/>
                    <a:pt x="866" y="120"/>
                    <a:pt x="862" y="122"/>
                  </a:cubicBezTo>
                  <a:cubicBezTo>
                    <a:pt x="854" y="125"/>
                    <a:pt x="848" y="121"/>
                    <a:pt x="841" y="118"/>
                  </a:cubicBezTo>
                  <a:cubicBezTo>
                    <a:pt x="833" y="115"/>
                    <a:pt x="824" y="117"/>
                    <a:pt x="816" y="115"/>
                  </a:cubicBezTo>
                  <a:cubicBezTo>
                    <a:pt x="814" y="114"/>
                    <a:pt x="813" y="113"/>
                    <a:pt x="812" y="112"/>
                  </a:cubicBezTo>
                  <a:cubicBezTo>
                    <a:pt x="810" y="112"/>
                    <a:pt x="809" y="113"/>
                    <a:pt x="808" y="113"/>
                  </a:cubicBezTo>
                  <a:cubicBezTo>
                    <a:pt x="806" y="112"/>
                    <a:pt x="804" y="111"/>
                    <a:pt x="802" y="111"/>
                  </a:cubicBezTo>
                  <a:cubicBezTo>
                    <a:pt x="801" y="111"/>
                    <a:pt x="800" y="111"/>
                    <a:pt x="799" y="111"/>
                  </a:cubicBezTo>
                  <a:cubicBezTo>
                    <a:pt x="798" y="111"/>
                    <a:pt x="798" y="113"/>
                    <a:pt x="796" y="113"/>
                  </a:cubicBezTo>
                  <a:cubicBezTo>
                    <a:pt x="794" y="114"/>
                    <a:pt x="789" y="113"/>
                    <a:pt x="786" y="113"/>
                  </a:cubicBezTo>
                  <a:cubicBezTo>
                    <a:pt x="780" y="113"/>
                    <a:pt x="777" y="114"/>
                    <a:pt x="771" y="116"/>
                  </a:cubicBezTo>
                  <a:cubicBezTo>
                    <a:pt x="768" y="118"/>
                    <a:pt x="765" y="117"/>
                    <a:pt x="762" y="118"/>
                  </a:cubicBezTo>
                  <a:cubicBezTo>
                    <a:pt x="759" y="118"/>
                    <a:pt x="757" y="121"/>
                    <a:pt x="754" y="121"/>
                  </a:cubicBezTo>
                  <a:cubicBezTo>
                    <a:pt x="753" y="121"/>
                    <a:pt x="752" y="121"/>
                    <a:pt x="752" y="121"/>
                  </a:cubicBezTo>
                  <a:cubicBezTo>
                    <a:pt x="748" y="120"/>
                    <a:pt x="743" y="119"/>
                    <a:pt x="739" y="118"/>
                  </a:cubicBezTo>
                  <a:cubicBezTo>
                    <a:pt x="736" y="116"/>
                    <a:pt x="735" y="114"/>
                    <a:pt x="731" y="113"/>
                  </a:cubicBezTo>
                  <a:cubicBezTo>
                    <a:pt x="729" y="112"/>
                    <a:pt x="726" y="113"/>
                    <a:pt x="723" y="112"/>
                  </a:cubicBezTo>
                  <a:cubicBezTo>
                    <a:pt x="720" y="112"/>
                    <a:pt x="719" y="111"/>
                    <a:pt x="717" y="108"/>
                  </a:cubicBezTo>
                  <a:cubicBezTo>
                    <a:pt x="714" y="105"/>
                    <a:pt x="710" y="100"/>
                    <a:pt x="706" y="99"/>
                  </a:cubicBezTo>
                  <a:cubicBezTo>
                    <a:pt x="704" y="98"/>
                    <a:pt x="701" y="99"/>
                    <a:pt x="698" y="99"/>
                  </a:cubicBezTo>
                  <a:cubicBezTo>
                    <a:pt x="695" y="98"/>
                    <a:pt x="692" y="97"/>
                    <a:pt x="689" y="97"/>
                  </a:cubicBezTo>
                  <a:cubicBezTo>
                    <a:pt x="683" y="97"/>
                    <a:pt x="677" y="97"/>
                    <a:pt x="671" y="97"/>
                  </a:cubicBezTo>
                  <a:cubicBezTo>
                    <a:pt x="672" y="98"/>
                    <a:pt x="673" y="98"/>
                    <a:pt x="674" y="99"/>
                  </a:cubicBezTo>
                  <a:cubicBezTo>
                    <a:pt x="672" y="99"/>
                    <a:pt x="670" y="98"/>
                    <a:pt x="668" y="97"/>
                  </a:cubicBezTo>
                  <a:cubicBezTo>
                    <a:pt x="666" y="97"/>
                    <a:pt x="665" y="97"/>
                    <a:pt x="663" y="97"/>
                  </a:cubicBezTo>
                  <a:cubicBezTo>
                    <a:pt x="665" y="97"/>
                    <a:pt x="666" y="97"/>
                    <a:pt x="668" y="97"/>
                  </a:cubicBezTo>
                  <a:cubicBezTo>
                    <a:pt x="665" y="96"/>
                    <a:pt x="662" y="94"/>
                    <a:pt x="659" y="92"/>
                  </a:cubicBezTo>
                  <a:cubicBezTo>
                    <a:pt x="655" y="90"/>
                    <a:pt x="653" y="89"/>
                    <a:pt x="653" y="84"/>
                  </a:cubicBezTo>
                  <a:cubicBezTo>
                    <a:pt x="652" y="80"/>
                    <a:pt x="652" y="80"/>
                    <a:pt x="648" y="81"/>
                  </a:cubicBezTo>
                  <a:cubicBezTo>
                    <a:pt x="646" y="81"/>
                    <a:pt x="640" y="81"/>
                    <a:pt x="640" y="84"/>
                  </a:cubicBezTo>
                  <a:cubicBezTo>
                    <a:pt x="638" y="84"/>
                    <a:pt x="634" y="84"/>
                    <a:pt x="632" y="84"/>
                  </a:cubicBezTo>
                  <a:cubicBezTo>
                    <a:pt x="629" y="83"/>
                    <a:pt x="625" y="81"/>
                    <a:pt x="623" y="80"/>
                  </a:cubicBezTo>
                  <a:cubicBezTo>
                    <a:pt x="618" y="79"/>
                    <a:pt x="620" y="80"/>
                    <a:pt x="619" y="78"/>
                  </a:cubicBezTo>
                  <a:cubicBezTo>
                    <a:pt x="617" y="76"/>
                    <a:pt x="618" y="71"/>
                    <a:pt x="616" y="69"/>
                  </a:cubicBezTo>
                  <a:cubicBezTo>
                    <a:pt x="615" y="67"/>
                    <a:pt x="613" y="68"/>
                    <a:pt x="612" y="65"/>
                  </a:cubicBezTo>
                  <a:cubicBezTo>
                    <a:pt x="611" y="64"/>
                    <a:pt x="610" y="62"/>
                    <a:pt x="610" y="60"/>
                  </a:cubicBezTo>
                  <a:cubicBezTo>
                    <a:pt x="610" y="55"/>
                    <a:pt x="612" y="46"/>
                    <a:pt x="609" y="41"/>
                  </a:cubicBezTo>
                  <a:cubicBezTo>
                    <a:pt x="606" y="38"/>
                    <a:pt x="602" y="38"/>
                    <a:pt x="598" y="38"/>
                  </a:cubicBezTo>
                  <a:cubicBezTo>
                    <a:pt x="596" y="39"/>
                    <a:pt x="596" y="39"/>
                    <a:pt x="594" y="40"/>
                  </a:cubicBezTo>
                  <a:cubicBezTo>
                    <a:pt x="592" y="41"/>
                    <a:pt x="591" y="42"/>
                    <a:pt x="589" y="43"/>
                  </a:cubicBezTo>
                  <a:cubicBezTo>
                    <a:pt x="588" y="44"/>
                    <a:pt x="587" y="45"/>
                    <a:pt x="586" y="46"/>
                  </a:cubicBezTo>
                  <a:cubicBezTo>
                    <a:pt x="582" y="49"/>
                    <a:pt x="571" y="46"/>
                    <a:pt x="566" y="46"/>
                  </a:cubicBezTo>
                  <a:cubicBezTo>
                    <a:pt x="564" y="46"/>
                    <a:pt x="563" y="46"/>
                    <a:pt x="561" y="46"/>
                  </a:cubicBezTo>
                  <a:cubicBezTo>
                    <a:pt x="559" y="44"/>
                    <a:pt x="557" y="38"/>
                    <a:pt x="555" y="36"/>
                  </a:cubicBezTo>
                  <a:cubicBezTo>
                    <a:pt x="552" y="33"/>
                    <a:pt x="549" y="32"/>
                    <a:pt x="550" y="27"/>
                  </a:cubicBezTo>
                  <a:cubicBezTo>
                    <a:pt x="550" y="24"/>
                    <a:pt x="552" y="22"/>
                    <a:pt x="550" y="20"/>
                  </a:cubicBezTo>
                  <a:cubicBezTo>
                    <a:pt x="548" y="19"/>
                    <a:pt x="543" y="19"/>
                    <a:pt x="541" y="19"/>
                  </a:cubicBezTo>
                  <a:cubicBezTo>
                    <a:pt x="539" y="20"/>
                    <a:pt x="538" y="23"/>
                    <a:pt x="536" y="24"/>
                  </a:cubicBezTo>
                  <a:cubicBezTo>
                    <a:pt x="533" y="25"/>
                    <a:pt x="527" y="27"/>
                    <a:pt x="523" y="27"/>
                  </a:cubicBezTo>
                  <a:cubicBezTo>
                    <a:pt x="520" y="27"/>
                    <a:pt x="519" y="26"/>
                    <a:pt x="516" y="25"/>
                  </a:cubicBezTo>
                  <a:cubicBezTo>
                    <a:pt x="513" y="25"/>
                    <a:pt x="510" y="25"/>
                    <a:pt x="508" y="24"/>
                  </a:cubicBezTo>
                  <a:cubicBezTo>
                    <a:pt x="505" y="24"/>
                    <a:pt x="502" y="22"/>
                    <a:pt x="499" y="23"/>
                  </a:cubicBezTo>
                  <a:cubicBezTo>
                    <a:pt x="496" y="23"/>
                    <a:pt x="495" y="24"/>
                    <a:pt x="491" y="25"/>
                  </a:cubicBezTo>
                  <a:cubicBezTo>
                    <a:pt x="490" y="25"/>
                    <a:pt x="487" y="25"/>
                    <a:pt x="486" y="25"/>
                  </a:cubicBezTo>
                  <a:cubicBezTo>
                    <a:pt x="482" y="25"/>
                    <a:pt x="480" y="23"/>
                    <a:pt x="477" y="22"/>
                  </a:cubicBezTo>
                  <a:cubicBezTo>
                    <a:pt x="469" y="21"/>
                    <a:pt x="462" y="20"/>
                    <a:pt x="454" y="20"/>
                  </a:cubicBezTo>
                  <a:cubicBezTo>
                    <a:pt x="447" y="20"/>
                    <a:pt x="437" y="19"/>
                    <a:pt x="430" y="21"/>
                  </a:cubicBezTo>
                  <a:cubicBezTo>
                    <a:pt x="426" y="22"/>
                    <a:pt x="422" y="23"/>
                    <a:pt x="418" y="25"/>
                  </a:cubicBezTo>
                  <a:cubicBezTo>
                    <a:pt x="416" y="27"/>
                    <a:pt x="413" y="27"/>
                    <a:pt x="411" y="28"/>
                  </a:cubicBezTo>
                  <a:cubicBezTo>
                    <a:pt x="411" y="28"/>
                    <a:pt x="408" y="29"/>
                    <a:pt x="408" y="29"/>
                  </a:cubicBezTo>
                  <a:cubicBezTo>
                    <a:pt x="406" y="30"/>
                    <a:pt x="403" y="30"/>
                    <a:pt x="400" y="30"/>
                  </a:cubicBezTo>
                  <a:cubicBezTo>
                    <a:pt x="398" y="31"/>
                    <a:pt x="395" y="30"/>
                    <a:pt x="393" y="31"/>
                  </a:cubicBezTo>
                  <a:cubicBezTo>
                    <a:pt x="389" y="32"/>
                    <a:pt x="386" y="34"/>
                    <a:pt x="383" y="35"/>
                  </a:cubicBezTo>
                  <a:cubicBezTo>
                    <a:pt x="380" y="36"/>
                    <a:pt x="378" y="37"/>
                    <a:pt x="375" y="39"/>
                  </a:cubicBezTo>
                  <a:cubicBezTo>
                    <a:pt x="373" y="41"/>
                    <a:pt x="370" y="41"/>
                    <a:pt x="367" y="43"/>
                  </a:cubicBezTo>
                  <a:cubicBezTo>
                    <a:pt x="365" y="45"/>
                    <a:pt x="365" y="45"/>
                    <a:pt x="362" y="46"/>
                  </a:cubicBezTo>
                  <a:cubicBezTo>
                    <a:pt x="361" y="46"/>
                    <a:pt x="360" y="46"/>
                    <a:pt x="358" y="46"/>
                  </a:cubicBezTo>
                  <a:cubicBezTo>
                    <a:pt x="355" y="47"/>
                    <a:pt x="356" y="47"/>
                    <a:pt x="354" y="49"/>
                  </a:cubicBezTo>
                  <a:cubicBezTo>
                    <a:pt x="353" y="51"/>
                    <a:pt x="351" y="52"/>
                    <a:pt x="350" y="55"/>
                  </a:cubicBezTo>
                  <a:cubicBezTo>
                    <a:pt x="348" y="59"/>
                    <a:pt x="351" y="63"/>
                    <a:pt x="347" y="66"/>
                  </a:cubicBezTo>
                  <a:cubicBezTo>
                    <a:pt x="346" y="67"/>
                    <a:pt x="343" y="67"/>
                    <a:pt x="341" y="68"/>
                  </a:cubicBezTo>
                  <a:cubicBezTo>
                    <a:pt x="340" y="69"/>
                    <a:pt x="340" y="71"/>
                    <a:pt x="339" y="72"/>
                  </a:cubicBezTo>
                  <a:cubicBezTo>
                    <a:pt x="338" y="74"/>
                    <a:pt x="336" y="74"/>
                    <a:pt x="335" y="76"/>
                  </a:cubicBezTo>
                  <a:cubicBezTo>
                    <a:pt x="333" y="78"/>
                    <a:pt x="335" y="81"/>
                    <a:pt x="334" y="84"/>
                  </a:cubicBezTo>
                  <a:cubicBezTo>
                    <a:pt x="332" y="88"/>
                    <a:pt x="324" y="86"/>
                    <a:pt x="321" y="86"/>
                  </a:cubicBezTo>
                  <a:cubicBezTo>
                    <a:pt x="319" y="86"/>
                    <a:pt x="314" y="85"/>
                    <a:pt x="312" y="86"/>
                  </a:cubicBezTo>
                  <a:cubicBezTo>
                    <a:pt x="310" y="87"/>
                    <a:pt x="309" y="89"/>
                    <a:pt x="307" y="89"/>
                  </a:cubicBezTo>
                  <a:cubicBezTo>
                    <a:pt x="304" y="91"/>
                    <a:pt x="302" y="91"/>
                    <a:pt x="299" y="90"/>
                  </a:cubicBezTo>
                  <a:cubicBezTo>
                    <a:pt x="295" y="88"/>
                    <a:pt x="292" y="86"/>
                    <a:pt x="288" y="85"/>
                  </a:cubicBezTo>
                  <a:cubicBezTo>
                    <a:pt x="282" y="83"/>
                    <a:pt x="274" y="85"/>
                    <a:pt x="269" y="81"/>
                  </a:cubicBezTo>
                  <a:cubicBezTo>
                    <a:pt x="266" y="79"/>
                    <a:pt x="266" y="78"/>
                    <a:pt x="262" y="80"/>
                  </a:cubicBezTo>
                  <a:cubicBezTo>
                    <a:pt x="259" y="82"/>
                    <a:pt x="255" y="81"/>
                    <a:pt x="251" y="81"/>
                  </a:cubicBezTo>
                  <a:cubicBezTo>
                    <a:pt x="243" y="81"/>
                    <a:pt x="234" y="83"/>
                    <a:pt x="226" y="81"/>
                  </a:cubicBezTo>
                  <a:cubicBezTo>
                    <a:pt x="223" y="81"/>
                    <a:pt x="221" y="79"/>
                    <a:pt x="218" y="77"/>
                  </a:cubicBezTo>
                  <a:cubicBezTo>
                    <a:pt x="214" y="76"/>
                    <a:pt x="211" y="76"/>
                    <a:pt x="208" y="75"/>
                  </a:cubicBezTo>
                  <a:cubicBezTo>
                    <a:pt x="205" y="74"/>
                    <a:pt x="202" y="72"/>
                    <a:pt x="200" y="71"/>
                  </a:cubicBezTo>
                  <a:cubicBezTo>
                    <a:pt x="200" y="71"/>
                    <a:pt x="200" y="71"/>
                    <a:pt x="200" y="72"/>
                  </a:cubicBezTo>
                  <a:cubicBezTo>
                    <a:pt x="200" y="72"/>
                    <a:pt x="199" y="73"/>
                    <a:pt x="199" y="74"/>
                  </a:cubicBezTo>
                  <a:cubicBezTo>
                    <a:pt x="198" y="74"/>
                    <a:pt x="198" y="75"/>
                    <a:pt x="198" y="76"/>
                  </a:cubicBezTo>
                  <a:cubicBezTo>
                    <a:pt x="197" y="78"/>
                    <a:pt x="197" y="80"/>
                    <a:pt x="195" y="82"/>
                  </a:cubicBezTo>
                  <a:cubicBezTo>
                    <a:pt x="195" y="82"/>
                    <a:pt x="195" y="82"/>
                    <a:pt x="194" y="83"/>
                  </a:cubicBezTo>
                  <a:cubicBezTo>
                    <a:pt x="194" y="83"/>
                    <a:pt x="195" y="83"/>
                    <a:pt x="195" y="83"/>
                  </a:cubicBezTo>
                  <a:cubicBezTo>
                    <a:pt x="194" y="84"/>
                    <a:pt x="194" y="84"/>
                    <a:pt x="194" y="84"/>
                  </a:cubicBezTo>
                  <a:cubicBezTo>
                    <a:pt x="194" y="85"/>
                    <a:pt x="194" y="85"/>
                    <a:pt x="194" y="86"/>
                  </a:cubicBezTo>
                  <a:cubicBezTo>
                    <a:pt x="194" y="87"/>
                    <a:pt x="194" y="87"/>
                    <a:pt x="194" y="88"/>
                  </a:cubicBezTo>
                  <a:cubicBezTo>
                    <a:pt x="194" y="90"/>
                    <a:pt x="194" y="92"/>
                    <a:pt x="194" y="94"/>
                  </a:cubicBezTo>
                  <a:cubicBezTo>
                    <a:pt x="194" y="95"/>
                    <a:pt x="194" y="96"/>
                    <a:pt x="194" y="96"/>
                  </a:cubicBezTo>
                  <a:cubicBezTo>
                    <a:pt x="195" y="98"/>
                    <a:pt x="198" y="99"/>
                    <a:pt x="199" y="100"/>
                  </a:cubicBezTo>
                  <a:cubicBezTo>
                    <a:pt x="199" y="100"/>
                    <a:pt x="200" y="100"/>
                    <a:pt x="201" y="101"/>
                  </a:cubicBezTo>
                  <a:cubicBezTo>
                    <a:pt x="199" y="100"/>
                    <a:pt x="199" y="100"/>
                    <a:pt x="199" y="100"/>
                  </a:cubicBezTo>
                  <a:cubicBezTo>
                    <a:pt x="199" y="99"/>
                    <a:pt x="199" y="99"/>
                    <a:pt x="198" y="99"/>
                  </a:cubicBezTo>
                  <a:cubicBezTo>
                    <a:pt x="198" y="99"/>
                    <a:pt x="198" y="99"/>
                    <a:pt x="197" y="98"/>
                  </a:cubicBezTo>
                  <a:cubicBezTo>
                    <a:pt x="197" y="98"/>
                    <a:pt x="196" y="98"/>
                    <a:pt x="196" y="97"/>
                  </a:cubicBezTo>
                  <a:cubicBezTo>
                    <a:pt x="196" y="97"/>
                    <a:pt x="196" y="97"/>
                    <a:pt x="195" y="97"/>
                  </a:cubicBezTo>
                  <a:cubicBezTo>
                    <a:pt x="199" y="100"/>
                    <a:pt x="199" y="100"/>
                    <a:pt x="199" y="100"/>
                  </a:cubicBezTo>
                  <a:cubicBezTo>
                    <a:pt x="200" y="100"/>
                    <a:pt x="200" y="100"/>
                    <a:pt x="201" y="100"/>
                  </a:cubicBezTo>
                  <a:cubicBezTo>
                    <a:pt x="204" y="100"/>
                    <a:pt x="206" y="103"/>
                    <a:pt x="209" y="105"/>
                  </a:cubicBezTo>
                  <a:cubicBezTo>
                    <a:pt x="209" y="106"/>
                    <a:pt x="210" y="106"/>
                    <a:pt x="211" y="106"/>
                  </a:cubicBezTo>
                  <a:cubicBezTo>
                    <a:pt x="212" y="106"/>
                    <a:pt x="213" y="106"/>
                    <a:pt x="215" y="107"/>
                  </a:cubicBezTo>
                  <a:cubicBezTo>
                    <a:pt x="216" y="107"/>
                    <a:pt x="218" y="108"/>
                    <a:pt x="219" y="108"/>
                  </a:cubicBezTo>
                  <a:cubicBezTo>
                    <a:pt x="222" y="110"/>
                    <a:pt x="225" y="112"/>
                    <a:pt x="228" y="113"/>
                  </a:cubicBezTo>
                  <a:cubicBezTo>
                    <a:pt x="230" y="114"/>
                    <a:pt x="231" y="114"/>
                    <a:pt x="233" y="114"/>
                  </a:cubicBezTo>
                  <a:cubicBezTo>
                    <a:pt x="237" y="114"/>
                    <a:pt x="241" y="113"/>
                    <a:pt x="245" y="113"/>
                  </a:cubicBezTo>
                  <a:cubicBezTo>
                    <a:pt x="246" y="114"/>
                    <a:pt x="247" y="114"/>
                    <a:pt x="248" y="115"/>
                  </a:cubicBezTo>
                  <a:cubicBezTo>
                    <a:pt x="246" y="115"/>
                    <a:pt x="244" y="115"/>
                    <a:pt x="242" y="115"/>
                  </a:cubicBezTo>
                  <a:cubicBezTo>
                    <a:pt x="241" y="115"/>
                    <a:pt x="240" y="115"/>
                    <a:pt x="239" y="115"/>
                  </a:cubicBezTo>
                  <a:cubicBezTo>
                    <a:pt x="237" y="115"/>
                    <a:pt x="235" y="115"/>
                    <a:pt x="233" y="116"/>
                  </a:cubicBezTo>
                  <a:cubicBezTo>
                    <a:pt x="232" y="117"/>
                    <a:pt x="232" y="118"/>
                    <a:pt x="232" y="119"/>
                  </a:cubicBezTo>
                  <a:cubicBezTo>
                    <a:pt x="231" y="122"/>
                    <a:pt x="227" y="119"/>
                    <a:pt x="225" y="118"/>
                  </a:cubicBezTo>
                  <a:cubicBezTo>
                    <a:pt x="225" y="118"/>
                    <a:pt x="224" y="117"/>
                    <a:pt x="224" y="117"/>
                  </a:cubicBezTo>
                  <a:cubicBezTo>
                    <a:pt x="223" y="118"/>
                    <a:pt x="222" y="118"/>
                    <a:pt x="222" y="118"/>
                  </a:cubicBezTo>
                  <a:cubicBezTo>
                    <a:pt x="221" y="118"/>
                    <a:pt x="220" y="119"/>
                    <a:pt x="219" y="118"/>
                  </a:cubicBezTo>
                  <a:cubicBezTo>
                    <a:pt x="217" y="118"/>
                    <a:pt x="216" y="118"/>
                    <a:pt x="214" y="118"/>
                  </a:cubicBezTo>
                  <a:cubicBezTo>
                    <a:pt x="212" y="117"/>
                    <a:pt x="212" y="116"/>
                    <a:pt x="210" y="117"/>
                  </a:cubicBezTo>
                  <a:cubicBezTo>
                    <a:pt x="210" y="117"/>
                    <a:pt x="208" y="118"/>
                    <a:pt x="208" y="119"/>
                  </a:cubicBezTo>
                  <a:cubicBezTo>
                    <a:pt x="208" y="119"/>
                    <a:pt x="208" y="120"/>
                    <a:pt x="208" y="120"/>
                  </a:cubicBezTo>
                  <a:cubicBezTo>
                    <a:pt x="207" y="121"/>
                    <a:pt x="208" y="121"/>
                    <a:pt x="207" y="121"/>
                  </a:cubicBezTo>
                  <a:cubicBezTo>
                    <a:pt x="206" y="121"/>
                    <a:pt x="206" y="121"/>
                    <a:pt x="205" y="121"/>
                  </a:cubicBezTo>
                  <a:cubicBezTo>
                    <a:pt x="201" y="120"/>
                    <a:pt x="195" y="119"/>
                    <a:pt x="191" y="122"/>
                  </a:cubicBezTo>
                  <a:cubicBezTo>
                    <a:pt x="191" y="122"/>
                    <a:pt x="191" y="122"/>
                    <a:pt x="191" y="122"/>
                  </a:cubicBezTo>
                  <a:cubicBezTo>
                    <a:pt x="192" y="123"/>
                    <a:pt x="191" y="124"/>
                    <a:pt x="191" y="125"/>
                  </a:cubicBezTo>
                  <a:cubicBezTo>
                    <a:pt x="191" y="126"/>
                    <a:pt x="189" y="126"/>
                    <a:pt x="188" y="126"/>
                  </a:cubicBezTo>
                  <a:cubicBezTo>
                    <a:pt x="186" y="127"/>
                    <a:pt x="183" y="126"/>
                    <a:pt x="181" y="127"/>
                  </a:cubicBezTo>
                  <a:cubicBezTo>
                    <a:pt x="178" y="128"/>
                    <a:pt x="182" y="131"/>
                    <a:pt x="183" y="132"/>
                  </a:cubicBezTo>
                  <a:cubicBezTo>
                    <a:pt x="183" y="134"/>
                    <a:pt x="179" y="135"/>
                    <a:pt x="178" y="135"/>
                  </a:cubicBezTo>
                  <a:cubicBezTo>
                    <a:pt x="176" y="135"/>
                    <a:pt x="176" y="134"/>
                    <a:pt x="175" y="134"/>
                  </a:cubicBezTo>
                  <a:cubicBezTo>
                    <a:pt x="173" y="133"/>
                    <a:pt x="170" y="134"/>
                    <a:pt x="168" y="133"/>
                  </a:cubicBezTo>
                  <a:cubicBezTo>
                    <a:pt x="167" y="132"/>
                    <a:pt x="166" y="131"/>
                    <a:pt x="166" y="130"/>
                  </a:cubicBezTo>
                  <a:cubicBezTo>
                    <a:pt x="166" y="130"/>
                    <a:pt x="164" y="127"/>
                    <a:pt x="163" y="127"/>
                  </a:cubicBezTo>
                  <a:cubicBezTo>
                    <a:pt x="163" y="127"/>
                    <a:pt x="161" y="128"/>
                    <a:pt x="161" y="129"/>
                  </a:cubicBezTo>
                  <a:cubicBezTo>
                    <a:pt x="159" y="130"/>
                    <a:pt x="157" y="131"/>
                    <a:pt x="156" y="133"/>
                  </a:cubicBezTo>
                  <a:cubicBezTo>
                    <a:pt x="153" y="134"/>
                    <a:pt x="152" y="136"/>
                    <a:pt x="150" y="137"/>
                  </a:cubicBezTo>
                  <a:cubicBezTo>
                    <a:pt x="149" y="138"/>
                    <a:pt x="148" y="138"/>
                    <a:pt x="148" y="138"/>
                  </a:cubicBezTo>
                  <a:cubicBezTo>
                    <a:pt x="147" y="139"/>
                    <a:pt x="146" y="139"/>
                    <a:pt x="145" y="140"/>
                  </a:cubicBezTo>
                  <a:cubicBezTo>
                    <a:pt x="143" y="140"/>
                    <a:pt x="143" y="140"/>
                    <a:pt x="141" y="140"/>
                  </a:cubicBezTo>
                  <a:cubicBezTo>
                    <a:pt x="140" y="139"/>
                    <a:pt x="140" y="139"/>
                    <a:pt x="138" y="140"/>
                  </a:cubicBezTo>
                  <a:cubicBezTo>
                    <a:pt x="137" y="140"/>
                    <a:pt x="136" y="140"/>
                    <a:pt x="134" y="140"/>
                  </a:cubicBezTo>
                  <a:cubicBezTo>
                    <a:pt x="134" y="140"/>
                    <a:pt x="133" y="140"/>
                    <a:pt x="133" y="140"/>
                  </a:cubicBezTo>
                  <a:cubicBezTo>
                    <a:pt x="132" y="140"/>
                    <a:pt x="132" y="138"/>
                    <a:pt x="132" y="138"/>
                  </a:cubicBezTo>
                  <a:cubicBezTo>
                    <a:pt x="133" y="136"/>
                    <a:pt x="134" y="134"/>
                    <a:pt x="133" y="132"/>
                  </a:cubicBezTo>
                  <a:cubicBezTo>
                    <a:pt x="133" y="130"/>
                    <a:pt x="131" y="129"/>
                    <a:pt x="129" y="129"/>
                  </a:cubicBezTo>
                  <a:cubicBezTo>
                    <a:pt x="127" y="129"/>
                    <a:pt x="126" y="129"/>
                    <a:pt x="125" y="129"/>
                  </a:cubicBezTo>
                  <a:cubicBezTo>
                    <a:pt x="122" y="129"/>
                    <a:pt x="118" y="127"/>
                    <a:pt x="115" y="128"/>
                  </a:cubicBezTo>
                  <a:cubicBezTo>
                    <a:pt x="113" y="129"/>
                    <a:pt x="113" y="132"/>
                    <a:pt x="114" y="134"/>
                  </a:cubicBezTo>
                  <a:cubicBezTo>
                    <a:pt x="115" y="136"/>
                    <a:pt x="116" y="136"/>
                    <a:pt x="119" y="137"/>
                  </a:cubicBezTo>
                  <a:cubicBezTo>
                    <a:pt x="121" y="137"/>
                    <a:pt x="125" y="140"/>
                    <a:pt x="126" y="143"/>
                  </a:cubicBezTo>
                  <a:cubicBezTo>
                    <a:pt x="126" y="145"/>
                    <a:pt x="123" y="146"/>
                    <a:pt x="121" y="147"/>
                  </a:cubicBezTo>
                  <a:cubicBezTo>
                    <a:pt x="118" y="147"/>
                    <a:pt x="114" y="145"/>
                    <a:pt x="111" y="144"/>
                  </a:cubicBezTo>
                  <a:cubicBezTo>
                    <a:pt x="110" y="144"/>
                    <a:pt x="109" y="143"/>
                    <a:pt x="107" y="143"/>
                  </a:cubicBezTo>
                  <a:cubicBezTo>
                    <a:pt x="105" y="143"/>
                    <a:pt x="102" y="144"/>
                    <a:pt x="100" y="143"/>
                  </a:cubicBezTo>
                  <a:cubicBezTo>
                    <a:pt x="98" y="143"/>
                    <a:pt x="95" y="141"/>
                    <a:pt x="93" y="140"/>
                  </a:cubicBezTo>
                  <a:cubicBezTo>
                    <a:pt x="93" y="139"/>
                    <a:pt x="92" y="138"/>
                    <a:pt x="92" y="137"/>
                  </a:cubicBezTo>
                  <a:cubicBezTo>
                    <a:pt x="91" y="136"/>
                    <a:pt x="92" y="136"/>
                    <a:pt x="91" y="135"/>
                  </a:cubicBezTo>
                  <a:cubicBezTo>
                    <a:pt x="91" y="135"/>
                    <a:pt x="90" y="133"/>
                    <a:pt x="89" y="132"/>
                  </a:cubicBezTo>
                  <a:cubicBezTo>
                    <a:pt x="88" y="132"/>
                    <a:pt x="87" y="134"/>
                    <a:pt x="86" y="135"/>
                  </a:cubicBezTo>
                  <a:cubicBezTo>
                    <a:pt x="86" y="135"/>
                    <a:pt x="85" y="135"/>
                    <a:pt x="85" y="135"/>
                  </a:cubicBezTo>
                  <a:cubicBezTo>
                    <a:pt x="84" y="135"/>
                    <a:pt x="84" y="135"/>
                    <a:pt x="83" y="135"/>
                  </a:cubicBezTo>
                  <a:cubicBezTo>
                    <a:pt x="81" y="136"/>
                    <a:pt x="78" y="136"/>
                    <a:pt x="76" y="136"/>
                  </a:cubicBezTo>
                  <a:cubicBezTo>
                    <a:pt x="74" y="135"/>
                    <a:pt x="72" y="135"/>
                    <a:pt x="71" y="135"/>
                  </a:cubicBezTo>
                  <a:cubicBezTo>
                    <a:pt x="69" y="135"/>
                    <a:pt x="68" y="136"/>
                    <a:pt x="66" y="136"/>
                  </a:cubicBezTo>
                  <a:cubicBezTo>
                    <a:pt x="64" y="137"/>
                    <a:pt x="63" y="138"/>
                    <a:pt x="60" y="137"/>
                  </a:cubicBezTo>
                  <a:cubicBezTo>
                    <a:pt x="59" y="137"/>
                    <a:pt x="58" y="138"/>
                    <a:pt x="58" y="136"/>
                  </a:cubicBezTo>
                  <a:cubicBezTo>
                    <a:pt x="58" y="136"/>
                    <a:pt x="58" y="135"/>
                    <a:pt x="58" y="134"/>
                  </a:cubicBezTo>
                  <a:cubicBezTo>
                    <a:pt x="58" y="134"/>
                    <a:pt x="59" y="133"/>
                    <a:pt x="59" y="132"/>
                  </a:cubicBezTo>
                  <a:cubicBezTo>
                    <a:pt x="59" y="132"/>
                    <a:pt x="59" y="131"/>
                    <a:pt x="59" y="130"/>
                  </a:cubicBezTo>
                  <a:cubicBezTo>
                    <a:pt x="59" y="130"/>
                    <a:pt x="59" y="130"/>
                    <a:pt x="59" y="129"/>
                  </a:cubicBezTo>
                  <a:cubicBezTo>
                    <a:pt x="57" y="130"/>
                    <a:pt x="55" y="130"/>
                    <a:pt x="54" y="131"/>
                  </a:cubicBezTo>
                  <a:cubicBezTo>
                    <a:pt x="52" y="132"/>
                    <a:pt x="51" y="132"/>
                    <a:pt x="49" y="133"/>
                  </a:cubicBezTo>
                  <a:cubicBezTo>
                    <a:pt x="48" y="134"/>
                    <a:pt x="47" y="136"/>
                    <a:pt x="46" y="136"/>
                  </a:cubicBezTo>
                  <a:cubicBezTo>
                    <a:pt x="42" y="138"/>
                    <a:pt x="34" y="136"/>
                    <a:pt x="30" y="136"/>
                  </a:cubicBezTo>
                  <a:cubicBezTo>
                    <a:pt x="27" y="136"/>
                    <a:pt x="20" y="135"/>
                    <a:pt x="17" y="137"/>
                  </a:cubicBezTo>
                  <a:cubicBezTo>
                    <a:pt x="15" y="138"/>
                    <a:pt x="16" y="139"/>
                    <a:pt x="16" y="140"/>
                  </a:cubicBezTo>
                  <a:cubicBezTo>
                    <a:pt x="15" y="142"/>
                    <a:pt x="15" y="145"/>
                    <a:pt x="14" y="147"/>
                  </a:cubicBezTo>
                  <a:cubicBezTo>
                    <a:pt x="11" y="150"/>
                    <a:pt x="8" y="150"/>
                    <a:pt x="5" y="151"/>
                  </a:cubicBezTo>
                  <a:cubicBezTo>
                    <a:pt x="2" y="152"/>
                    <a:pt x="0" y="155"/>
                    <a:pt x="1" y="158"/>
                  </a:cubicBezTo>
                  <a:cubicBezTo>
                    <a:pt x="4" y="164"/>
                    <a:pt x="6" y="158"/>
                    <a:pt x="8" y="156"/>
                  </a:cubicBezTo>
                  <a:cubicBezTo>
                    <a:pt x="9" y="155"/>
                    <a:pt x="11" y="154"/>
                    <a:pt x="12" y="154"/>
                  </a:cubicBezTo>
                  <a:cubicBezTo>
                    <a:pt x="14" y="153"/>
                    <a:pt x="19" y="150"/>
                    <a:pt x="21" y="150"/>
                  </a:cubicBezTo>
                  <a:cubicBezTo>
                    <a:pt x="21" y="151"/>
                    <a:pt x="23" y="152"/>
                    <a:pt x="25" y="153"/>
                  </a:cubicBezTo>
                  <a:cubicBezTo>
                    <a:pt x="26" y="153"/>
                    <a:pt x="29" y="153"/>
                    <a:pt x="30" y="154"/>
                  </a:cubicBezTo>
                  <a:cubicBezTo>
                    <a:pt x="32" y="156"/>
                    <a:pt x="28" y="161"/>
                    <a:pt x="29" y="163"/>
                  </a:cubicBezTo>
                  <a:cubicBezTo>
                    <a:pt x="32" y="165"/>
                    <a:pt x="39" y="157"/>
                    <a:pt x="38" y="166"/>
                  </a:cubicBezTo>
                  <a:cubicBezTo>
                    <a:pt x="37" y="169"/>
                    <a:pt x="37" y="167"/>
                    <a:pt x="34" y="168"/>
                  </a:cubicBezTo>
                  <a:cubicBezTo>
                    <a:pt x="33" y="169"/>
                    <a:pt x="32" y="169"/>
                    <a:pt x="32" y="170"/>
                  </a:cubicBezTo>
                  <a:cubicBezTo>
                    <a:pt x="31" y="171"/>
                    <a:pt x="30" y="171"/>
                    <a:pt x="29" y="171"/>
                  </a:cubicBezTo>
                  <a:cubicBezTo>
                    <a:pt x="27" y="172"/>
                    <a:pt x="27" y="170"/>
                    <a:pt x="26" y="173"/>
                  </a:cubicBezTo>
                  <a:cubicBezTo>
                    <a:pt x="26" y="175"/>
                    <a:pt x="26" y="180"/>
                    <a:pt x="27" y="182"/>
                  </a:cubicBezTo>
                  <a:cubicBezTo>
                    <a:pt x="27" y="187"/>
                    <a:pt x="29" y="194"/>
                    <a:pt x="26" y="198"/>
                  </a:cubicBezTo>
                  <a:cubicBezTo>
                    <a:pt x="25" y="201"/>
                    <a:pt x="25" y="201"/>
                    <a:pt x="24" y="204"/>
                  </a:cubicBezTo>
                  <a:cubicBezTo>
                    <a:pt x="24" y="205"/>
                    <a:pt x="25" y="207"/>
                    <a:pt x="24" y="208"/>
                  </a:cubicBezTo>
                  <a:cubicBezTo>
                    <a:pt x="26" y="209"/>
                    <a:pt x="29" y="209"/>
                    <a:pt x="31" y="209"/>
                  </a:cubicBezTo>
                  <a:cubicBezTo>
                    <a:pt x="34" y="210"/>
                    <a:pt x="35" y="211"/>
                    <a:pt x="38" y="211"/>
                  </a:cubicBezTo>
                  <a:cubicBezTo>
                    <a:pt x="41" y="211"/>
                    <a:pt x="46" y="212"/>
                    <a:pt x="48" y="211"/>
                  </a:cubicBezTo>
                  <a:cubicBezTo>
                    <a:pt x="51" y="210"/>
                    <a:pt x="51" y="209"/>
                    <a:pt x="53" y="208"/>
                  </a:cubicBezTo>
                  <a:cubicBezTo>
                    <a:pt x="55" y="208"/>
                    <a:pt x="58" y="208"/>
                    <a:pt x="60" y="208"/>
                  </a:cubicBezTo>
                  <a:cubicBezTo>
                    <a:pt x="64" y="208"/>
                    <a:pt x="68" y="208"/>
                    <a:pt x="73" y="208"/>
                  </a:cubicBezTo>
                  <a:cubicBezTo>
                    <a:pt x="74" y="213"/>
                    <a:pt x="61" y="217"/>
                    <a:pt x="58" y="220"/>
                  </a:cubicBezTo>
                  <a:cubicBezTo>
                    <a:pt x="55" y="222"/>
                    <a:pt x="52" y="226"/>
                    <a:pt x="54" y="229"/>
                  </a:cubicBezTo>
                  <a:cubicBezTo>
                    <a:pt x="55" y="232"/>
                    <a:pt x="60" y="233"/>
                    <a:pt x="61" y="235"/>
                  </a:cubicBezTo>
                  <a:cubicBezTo>
                    <a:pt x="62" y="237"/>
                    <a:pt x="63" y="239"/>
                    <a:pt x="63" y="241"/>
                  </a:cubicBezTo>
                  <a:cubicBezTo>
                    <a:pt x="65" y="244"/>
                    <a:pt x="63" y="248"/>
                    <a:pt x="64" y="252"/>
                  </a:cubicBezTo>
                  <a:cubicBezTo>
                    <a:pt x="65" y="253"/>
                    <a:pt x="66" y="256"/>
                    <a:pt x="66" y="256"/>
                  </a:cubicBezTo>
                  <a:cubicBezTo>
                    <a:pt x="68" y="257"/>
                    <a:pt x="69" y="256"/>
                    <a:pt x="70" y="257"/>
                  </a:cubicBezTo>
                  <a:cubicBezTo>
                    <a:pt x="71" y="258"/>
                    <a:pt x="72" y="259"/>
                    <a:pt x="72" y="261"/>
                  </a:cubicBezTo>
                  <a:cubicBezTo>
                    <a:pt x="72" y="265"/>
                    <a:pt x="70" y="264"/>
                    <a:pt x="67" y="265"/>
                  </a:cubicBezTo>
                  <a:cubicBezTo>
                    <a:pt x="66" y="266"/>
                    <a:pt x="65" y="268"/>
                    <a:pt x="64" y="269"/>
                  </a:cubicBezTo>
                  <a:cubicBezTo>
                    <a:pt x="62" y="270"/>
                    <a:pt x="60" y="270"/>
                    <a:pt x="59" y="273"/>
                  </a:cubicBezTo>
                  <a:cubicBezTo>
                    <a:pt x="58" y="277"/>
                    <a:pt x="64" y="286"/>
                    <a:pt x="66" y="288"/>
                  </a:cubicBezTo>
                  <a:cubicBezTo>
                    <a:pt x="68" y="290"/>
                    <a:pt x="69" y="290"/>
                    <a:pt x="70" y="291"/>
                  </a:cubicBezTo>
                  <a:cubicBezTo>
                    <a:pt x="70" y="292"/>
                    <a:pt x="72" y="296"/>
                    <a:pt x="72" y="297"/>
                  </a:cubicBezTo>
                  <a:cubicBezTo>
                    <a:pt x="72" y="303"/>
                    <a:pt x="60" y="299"/>
                    <a:pt x="57" y="299"/>
                  </a:cubicBezTo>
                  <a:cubicBezTo>
                    <a:pt x="52" y="299"/>
                    <a:pt x="50" y="298"/>
                    <a:pt x="49" y="293"/>
                  </a:cubicBezTo>
                  <a:cubicBezTo>
                    <a:pt x="48" y="291"/>
                    <a:pt x="49" y="289"/>
                    <a:pt x="49" y="287"/>
                  </a:cubicBezTo>
                  <a:cubicBezTo>
                    <a:pt x="48" y="285"/>
                    <a:pt x="47" y="284"/>
                    <a:pt x="46" y="283"/>
                  </a:cubicBezTo>
                  <a:cubicBezTo>
                    <a:pt x="45" y="280"/>
                    <a:pt x="46" y="275"/>
                    <a:pt x="41" y="277"/>
                  </a:cubicBezTo>
                  <a:cubicBezTo>
                    <a:pt x="35" y="280"/>
                    <a:pt x="37" y="289"/>
                    <a:pt x="39" y="293"/>
                  </a:cubicBezTo>
                  <a:cubicBezTo>
                    <a:pt x="40" y="295"/>
                    <a:pt x="41" y="297"/>
                    <a:pt x="40" y="299"/>
                  </a:cubicBezTo>
                  <a:cubicBezTo>
                    <a:pt x="40" y="302"/>
                    <a:pt x="36" y="301"/>
                    <a:pt x="35" y="302"/>
                  </a:cubicBezTo>
                  <a:cubicBezTo>
                    <a:pt x="34" y="305"/>
                    <a:pt x="37" y="310"/>
                    <a:pt x="40" y="310"/>
                  </a:cubicBezTo>
                  <a:cubicBezTo>
                    <a:pt x="40" y="314"/>
                    <a:pt x="48" y="315"/>
                    <a:pt x="51" y="315"/>
                  </a:cubicBezTo>
                  <a:cubicBezTo>
                    <a:pt x="54" y="315"/>
                    <a:pt x="56" y="315"/>
                    <a:pt x="58" y="316"/>
                  </a:cubicBezTo>
                  <a:cubicBezTo>
                    <a:pt x="60" y="317"/>
                    <a:pt x="60" y="320"/>
                    <a:pt x="62" y="320"/>
                  </a:cubicBezTo>
                  <a:cubicBezTo>
                    <a:pt x="67" y="322"/>
                    <a:pt x="71" y="321"/>
                    <a:pt x="75" y="326"/>
                  </a:cubicBezTo>
                  <a:cubicBezTo>
                    <a:pt x="78" y="329"/>
                    <a:pt x="81" y="332"/>
                    <a:pt x="82" y="336"/>
                  </a:cubicBezTo>
                  <a:cubicBezTo>
                    <a:pt x="85" y="336"/>
                    <a:pt x="85" y="337"/>
                    <a:pt x="86" y="340"/>
                  </a:cubicBezTo>
                  <a:cubicBezTo>
                    <a:pt x="87" y="343"/>
                    <a:pt x="90" y="347"/>
                    <a:pt x="89" y="350"/>
                  </a:cubicBezTo>
                  <a:cubicBezTo>
                    <a:pt x="86" y="357"/>
                    <a:pt x="73" y="350"/>
                    <a:pt x="70" y="348"/>
                  </a:cubicBezTo>
                  <a:cubicBezTo>
                    <a:pt x="67" y="346"/>
                    <a:pt x="68" y="344"/>
                    <a:pt x="63" y="344"/>
                  </a:cubicBezTo>
                  <a:cubicBezTo>
                    <a:pt x="62" y="344"/>
                    <a:pt x="59" y="344"/>
                    <a:pt x="57" y="344"/>
                  </a:cubicBezTo>
                  <a:cubicBezTo>
                    <a:pt x="57" y="345"/>
                    <a:pt x="56" y="346"/>
                    <a:pt x="55" y="347"/>
                  </a:cubicBezTo>
                  <a:cubicBezTo>
                    <a:pt x="55" y="347"/>
                    <a:pt x="53" y="348"/>
                    <a:pt x="52" y="348"/>
                  </a:cubicBezTo>
                  <a:cubicBezTo>
                    <a:pt x="51" y="349"/>
                    <a:pt x="47" y="351"/>
                    <a:pt x="48" y="353"/>
                  </a:cubicBezTo>
                  <a:cubicBezTo>
                    <a:pt x="50" y="356"/>
                    <a:pt x="52" y="354"/>
                    <a:pt x="54" y="355"/>
                  </a:cubicBezTo>
                  <a:cubicBezTo>
                    <a:pt x="56" y="355"/>
                    <a:pt x="57" y="358"/>
                    <a:pt x="59" y="359"/>
                  </a:cubicBezTo>
                  <a:cubicBezTo>
                    <a:pt x="61" y="360"/>
                    <a:pt x="62" y="361"/>
                    <a:pt x="65" y="361"/>
                  </a:cubicBezTo>
                  <a:cubicBezTo>
                    <a:pt x="68" y="362"/>
                    <a:pt x="69" y="362"/>
                    <a:pt x="71" y="364"/>
                  </a:cubicBezTo>
                  <a:cubicBezTo>
                    <a:pt x="73" y="365"/>
                    <a:pt x="74" y="366"/>
                    <a:pt x="75" y="367"/>
                  </a:cubicBezTo>
                  <a:cubicBezTo>
                    <a:pt x="77" y="368"/>
                    <a:pt x="78" y="370"/>
                    <a:pt x="79" y="371"/>
                  </a:cubicBezTo>
                  <a:cubicBezTo>
                    <a:pt x="80" y="371"/>
                    <a:pt x="81" y="371"/>
                    <a:pt x="82" y="371"/>
                  </a:cubicBezTo>
                  <a:cubicBezTo>
                    <a:pt x="83" y="371"/>
                    <a:pt x="84" y="374"/>
                    <a:pt x="84" y="375"/>
                  </a:cubicBezTo>
                  <a:cubicBezTo>
                    <a:pt x="86" y="380"/>
                    <a:pt x="82" y="386"/>
                    <a:pt x="89" y="387"/>
                  </a:cubicBezTo>
                  <a:cubicBezTo>
                    <a:pt x="94" y="388"/>
                    <a:pt x="96" y="382"/>
                    <a:pt x="101" y="384"/>
                  </a:cubicBezTo>
                  <a:cubicBezTo>
                    <a:pt x="104" y="385"/>
                    <a:pt x="108" y="392"/>
                    <a:pt x="108" y="396"/>
                  </a:cubicBezTo>
                  <a:cubicBezTo>
                    <a:pt x="107" y="400"/>
                    <a:pt x="102" y="405"/>
                    <a:pt x="98" y="402"/>
                  </a:cubicBezTo>
                  <a:cubicBezTo>
                    <a:pt x="98" y="402"/>
                    <a:pt x="98" y="401"/>
                    <a:pt x="98" y="400"/>
                  </a:cubicBezTo>
                  <a:cubicBezTo>
                    <a:pt x="97" y="399"/>
                    <a:pt x="95" y="401"/>
                    <a:pt x="94" y="400"/>
                  </a:cubicBezTo>
                  <a:cubicBezTo>
                    <a:pt x="93" y="400"/>
                    <a:pt x="93" y="399"/>
                    <a:pt x="93" y="398"/>
                  </a:cubicBezTo>
                  <a:cubicBezTo>
                    <a:pt x="91" y="397"/>
                    <a:pt x="90" y="397"/>
                    <a:pt x="88" y="398"/>
                  </a:cubicBezTo>
                  <a:cubicBezTo>
                    <a:pt x="85" y="399"/>
                    <a:pt x="86" y="401"/>
                    <a:pt x="85" y="403"/>
                  </a:cubicBezTo>
                  <a:cubicBezTo>
                    <a:pt x="84" y="406"/>
                    <a:pt x="82" y="404"/>
                    <a:pt x="85" y="407"/>
                  </a:cubicBezTo>
                  <a:cubicBezTo>
                    <a:pt x="88" y="410"/>
                    <a:pt x="92" y="412"/>
                    <a:pt x="96" y="412"/>
                  </a:cubicBezTo>
                  <a:cubicBezTo>
                    <a:pt x="105" y="412"/>
                    <a:pt x="114" y="411"/>
                    <a:pt x="123" y="412"/>
                  </a:cubicBezTo>
                  <a:cubicBezTo>
                    <a:pt x="125" y="412"/>
                    <a:pt x="128" y="412"/>
                    <a:pt x="130" y="413"/>
                  </a:cubicBezTo>
                  <a:cubicBezTo>
                    <a:pt x="133" y="413"/>
                    <a:pt x="137" y="412"/>
                    <a:pt x="140" y="413"/>
                  </a:cubicBezTo>
                  <a:cubicBezTo>
                    <a:pt x="142" y="414"/>
                    <a:pt x="144" y="416"/>
                    <a:pt x="146" y="416"/>
                  </a:cubicBezTo>
                  <a:cubicBezTo>
                    <a:pt x="147" y="417"/>
                    <a:pt x="149" y="416"/>
                    <a:pt x="150" y="416"/>
                  </a:cubicBezTo>
                  <a:cubicBezTo>
                    <a:pt x="149" y="422"/>
                    <a:pt x="139" y="415"/>
                    <a:pt x="139" y="423"/>
                  </a:cubicBezTo>
                  <a:cubicBezTo>
                    <a:pt x="138" y="423"/>
                    <a:pt x="138" y="424"/>
                    <a:pt x="137" y="424"/>
                  </a:cubicBezTo>
                  <a:cubicBezTo>
                    <a:pt x="135" y="425"/>
                    <a:pt x="134" y="425"/>
                    <a:pt x="132" y="425"/>
                  </a:cubicBezTo>
                  <a:cubicBezTo>
                    <a:pt x="129" y="426"/>
                    <a:pt x="126" y="425"/>
                    <a:pt x="124" y="425"/>
                  </a:cubicBezTo>
                  <a:cubicBezTo>
                    <a:pt x="121" y="426"/>
                    <a:pt x="121" y="428"/>
                    <a:pt x="118" y="429"/>
                  </a:cubicBezTo>
                  <a:cubicBezTo>
                    <a:pt x="112" y="432"/>
                    <a:pt x="106" y="425"/>
                    <a:pt x="101" y="427"/>
                  </a:cubicBezTo>
                  <a:cubicBezTo>
                    <a:pt x="98" y="428"/>
                    <a:pt x="96" y="431"/>
                    <a:pt x="96" y="433"/>
                  </a:cubicBezTo>
                  <a:cubicBezTo>
                    <a:pt x="97" y="439"/>
                    <a:pt x="102" y="438"/>
                    <a:pt x="106" y="438"/>
                  </a:cubicBezTo>
                  <a:cubicBezTo>
                    <a:pt x="113" y="438"/>
                    <a:pt x="119" y="440"/>
                    <a:pt x="125" y="439"/>
                  </a:cubicBezTo>
                  <a:cubicBezTo>
                    <a:pt x="127" y="438"/>
                    <a:pt x="134" y="436"/>
                    <a:pt x="134" y="440"/>
                  </a:cubicBezTo>
                  <a:cubicBezTo>
                    <a:pt x="133" y="442"/>
                    <a:pt x="130" y="442"/>
                    <a:pt x="128" y="444"/>
                  </a:cubicBezTo>
                  <a:cubicBezTo>
                    <a:pt x="130" y="448"/>
                    <a:pt x="143" y="452"/>
                    <a:pt x="147" y="448"/>
                  </a:cubicBezTo>
                  <a:cubicBezTo>
                    <a:pt x="150" y="444"/>
                    <a:pt x="144" y="435"/>
                    <a:pt x="149" y="433"/>
                  </a:cubicBezTo>
                  <a:cubicBezTo>
                    <a:pt x="150" y="432"/>
                    <a:pt x="156" y="433"/>
                    <a:pt x="157" y="434"/>
                  </a:cubicBezTo>
                  <a:cubicBezTo>
                    <a:pt x="159" y="434"/>
                    <a:pt x="160" y="436"/>
                    <a:pt x="162" y="436"/>
                  </a:cubicBezTo>
                  <a:cubicBezTo>
                    <a:pt x="164" y="436"/>
                    <a:pt x="165" y="435"/>
                    <a:pt x="166" y="436"/>
                  </a:cubicBezTo>
                  <a:cubicBezTo>
                    <a:pt x="170" y="438"/>
                    <a:pt x="169" y="443"/>
                    <a:pt x="174" y="443"/>
                  </a:cubicBezTo>
                  <a:cubicBezTo>
                    <a:pt x="176" y="443"/>
                    <a:pt x="180" y="441"/>
                    <a:pt x="181" y="439"/>
                  </a:cubicBezTo>
                  <a:cubicBezTo>
                    <a:pt x="183" y="439"/>
                    <a:pt x="186" y="441"/>
                    <a:pt x="187" y="443"/>
                  </a:cubicBezTo>
                  <a:cubicBezTo>
                    <a:pt x="190" y="445"/>
                    <a:pt x="189" y="446"/>
                    <a:pt x="190" y="449"/>
                  </a:cubicBezTo>
                  <a:cubicBezTo>
                    <a:pt x="191" y="456"/>
                    <a:pt x="195" y="458"/>
                    <a:pt x="200" y="462"/>
                  </a:cubicBezTo>
                  <a:cubicBezTo>
                    <a:pt x="202" y="463"/>
                    <a:pt x="204" y="464"/>
                    <a:pt x="206" y="466"/>
                  </a:cubicBezTo>
                  <a:cubicBezTo>
                    <a:pt x="207" y="467"/>
                    <a:pt x="207" y="468"/>
                    <a:pt x="208" y="470"/>
                  </a:cubicBezTo>
                  <a:cubicBezTo>
                    <a:pt x="211" y="475"/>
                    <a:pt x="213" y="481"/>
                    <a:pt x="217" y="486"/>
                  </a:cubicBezTo>
                  <a:cubicBezTo>
                    <a:pt x="221" y="492"/>
                    <a:pt x="225" y="494"/>
                    <a:pt x="232" y="495"/>
                  </a:cubicBezTo>
                  <a:cubicBezTo>
                    <a:pt x="236" y="495"/>
                    <a:pt x="240" y="495"/>
                    <a:pt x="243" y="495"/>
                  </a:cubicBezTo>
                  <a:cubicBezTo>
                    <a:pt x="248" y="494"/>
                    <a:pt x="250" y="491"/>
                    <a:pt x="254" y="489"/>
                  </a:cubicBezTo>
                  <a:cubicBezTo>
                    <a:pt x="257" y="487"/>
                    <a:pt x="259" y="485"/>
                    <a:pt x="262" y="483"/>
                  </a:cubicBezTo>
                  <a:cubicBezTo>
                    <a:pt x="265" y="481"/>
                    <a:pt x="269" y="479"/>
                    <a:pt x="272" y="477"/>
                  </a:cubicBezTo>
                  <a:cubicBezTo>
                    <a:pt x="274" y="476"/>
                    <a:pt x="272" y="474"/>
                    <a:pt x="275" y="475"/>
                  </a:cubicBezTo>
                  <a:cubicBezTo>
                    <a:pt x="277" y="475"/>
                    <a:pt x="279" y="480"/>
                    <a:pt x="282" y="477"/>
                  </a:cubicBezTo>
                  <a:cubicBezTo>
                    <a:pt x="286" y="475"/>
                    <a:pt x="283" y="463"/>
                    <a:pt x="283" y="459"/>
                  </a:cubicBezTo>
                  <a:cubicBezTo>
                    <a:pt x="284" y="452"/>
                    <a:pt x="288" y="444"/>
                    <a:pt x="291" y="438"/>
                  </a:cubicBezTo>
                  <a:cubicBezTo>
                    <a:pt x="293" y="433"/>
                    <a:pt x="295" y="431"/>
                    <a:pt x="300" y="433"/>
                  </a:cubicBezTo>
                  <a:cubicBezTo>
                    <a:pt x="304" y="435"/>
                    <a:pt x="307" y="435"/>
                    <a:pt x="311" y="435"/>
                  </a:cubicBezTo>
                  <a:cubicBezTo>
                    <a:pt x="309" y="435"/>
                    <a:pt x="307" y="434"/>
                    <a:pt x="307" y="432"/>
                  </a:cubicBezTo>
                  <a:cubicBezTo>
                    <a:pt x="312" y="431"/>
                    <a:pt x="313" y="433"/>
                    <a:pt x="316" y="436"/>
                  </a:cubicBezTo>
                  <a:cubicBezTo>
                    <a:pt x="319" y="438"/>
                    <a:pt x="323" y="439"/>
                    <a:pt x="327" y="440"/>
                  </a:cubicBezTo>
                  <a:cubicBezTo>
                    <a:pt x="333" y="441"/>
                    <a:pt x="339" y="444"/>
                    <a:pt x="345" y="445"/>
                  </a:cubicBezTo>
                  <a:cubicBezTo>
                    <a:pt x="349" y="447"/>
                    <a:pt x="351" y="449"/>
                    <a:pt x="355" y="451"/>
                  </a:cubicBezTo>
                  <a:cubicBezTo>
                    <a:pt x="359" y="453"/>
                    <a:pt x="362" y="454"/>
                    <a:pt x="365" y="457"/>
                  </a:cubicBezTo>
                  <a:cubicBezTo>
                    <a:pt x="368" y="459"/>
                    <a:pt x="368" y="461"/>
                    <a:pt x="369" y="464"/>
                  </a:cubicBezTo>
                  <a:cubicBezTo>
                    <a:pt x="369" y="464"/>
                    <a:pt x="371" y="466"/>
                    <a:pt x="371" y="467"/>
                  </a:cubicBezTo>
                  <a:cubicBezTo>
                    <a:pt x="371" y="467"/>
                    <a:pt x="371" y="468"/>
                    <a:pt x="371" y="468"/>
                  </a:cubicBezTo>
                  <a:cubicBezTo>
                    <a:pt x="371" y="470"/>
                    <a:pt x="372" y="470"/>
                    <a:pt x="373" y="471"/>
                  </a:cubicBezTo>
                  <a:cubicBezTo>
                    <a:pt x="372" y="470"/>
                    <a:pt x="375" y="474"/>
                    <a:pt x="374" y="473"/>
                  </a:cubicBezTo>
                  <a:cubicBezTo>
                    <a:pt x="375" y="475"/>
                    <a:pt x="377" y="474"/>
                    <a:pt x="378" y="476"/>
                  </a:cubicBezTo>
                  <a:cubicBezTo>
                    <a:pt x="378" y="476"/>
                    <a:pt x="378" y="477"/>
                    <a:pt x="379" y="478"/>
                  </a:cubicBezTo>
                  <a:cubicBezTo>
                    <a:pt x="379" y="479"/>
                    <a:pt x="380" y="480"/>
                    <a:pt x="381" y="481"/>
                  </a:cubicBezTo>
                  <a:cubicBezTo>
                    <a:pt x="383" y="483"/>
                    <a:pt x="384" y="484"/>
                    <a:pt x="385" y="486"/>
                  </a:cubicBezTo>
                  <a:cubicBezTo>
                    <a:pt x="387" y="487"/>
                    <a:pt x="390" y="489"/>
                    <a:pt x="392" y="491"/>
                  </a:cubicBezTo>
                  <a:cubicBezTo>
                    <a:pt x="394" y="493"/>
                    <a:pt x="394" y="496"/>
                    <a:pt x="398" y="497"/>
                  </a:cubicBezTo>
                  <a:cubicBezTo>
                    <a:pt x="403" y="499"/>
                    <a:pt x="408" y="501"/>
                    <a:pt x="413" y="502"/>
                  </a:cubicBezTo>
                  <a:cubicBezTo>
                    <a:pt x="417" y="504"/>
                    <a:pt x="419" y="504"/>
                    <a:pt x="424" y="503"/>
                  </a:cubicBezTo>
                  <a:cubicBezTo>
                    <a:pt x="429" y="502"/>
                    <a:pt x="433" y="500"/>
                    <a:pt x="438" y="500"/>
                  </a:cubicBezTo>
                  <a:cubicBezTo>
                    <a:pt x="447" y="500"/>
                    <a:pt x="456" y="500"/>
                    <a:pt x="465" y="500"/>
                  </a:cubicBezTo>
                  <a:cubicBezTo>
                    <a:pt x="472" y="500"/>
                    <a:pt x="479" y="501"/>
                    <a:pt x="486" y="500"/>
                  </a:cubicBezTo>
                  <a:cubicBezTo>
                    <a:pt x="490" y="500"/>
                    <a:pt x="490" y="498"/>
                    <a:pt x="491" y="495"/>
                  </a:cubicBezTo>
                  <a:cubicBezTo>
                    <a:pt x="492" y="493"/>
                    <a:pt x="491" y="493"/>
                    <a:pt x="492" y="491"/>
                  </a:cubicBezTo>
                  <a:cubicBezTo>
                    <a:pt x="492" y="490"/>
                    <a:pt x="495" y="489"/>
                    <a:pt x="496" y="488"/>
                  </a:cubicBezTo>
                  <a:cubicBezTo>
                    <a:pt x="498" y="485"/>
                    <a:pt x="500" y="483"/>
                    <a:pt x="501" y="480"/>
                  </a:cubicBezTo>
                  <a:cubicBezTo>
                    <a:pt x="503" y="478"/>
                    <a:pt x="502" y="479"/>
                    <a:pt x="504" y="477"/>
                  </a:cubicBezTo>
                  <a:cubicBezTo>
                    <a:pt x="505" y="476"/>
                    <a:pt x="507" y="474"/>
                    <a:pt x="508" y="473"/>
                  </a:cubicBezTo>
                  <a:cubicBezTo>
                    <a:pt x="512" y="470"/>
                    <a:pt x="519" y="473"/>
                    <a:pt x="520" y="465"/>
                  </a:cubicBezTo>
                  <a:cubicBezTo>
                    <a:pt x="520" y="463"/>
                    <a:pt x="519" y="459"/>
                    <a:pt x="521" y="457"/>
                  </a:cubicBezTo>
                  <a:cubicBezTo>
                    <a:pt x="522" y="455"/>
                    <a:pt x="523" y="455"/>
                    <a:pt x="525" y="454"/>
                  </a:cubicBezTo>
                  <a:cubicBezTo>
                    <a:pt x="527" y="453"/>
                    <a:pt x="526" y="452"/>
                    <a:pt x="528" y="451"/>
                  </a:cubicBezTo>
                  <a:cubicBezTo>
                    <a:pt x="531" y="450"/>
                    <a:pt x="535" y="452"/>
                    <a:pt x="537" y="454"/>
                  </a:cubicBezTo>
                  <a:cubicBezTo>
                    <a:pt x="539" y="455"/>
                    <a:pt x="540" y="456"/>
                    <a:pt x="542" y="456"/>
                  </a:cubicBezTo>
                  <a:cubicBezTo>
                    <a:pt x="544" y="457"/>
                    <a:pt x="546" y="456"/>
                    <a:pt x="547" y="456"/>
                  </a:cubicBezTo>
                  <a:cubicBezTo>
                    <a:pt x="550" y="457"/>
                    <a:pt x="551" y="459"/>
                    <a:pt x="554" y="461"/>
                  </a:cubicBezTo>
                  <a:cubicBezTo>
                    <a:pt x="558" y="464"/>
                    <a:pt x="561" y="464"/>
                    <a:pt x="565" y="466"/>
                  </a:cubicBezTo>
                  <a:cubicBezTo>
                    <a:pt x="565" y="466"/>
                    <a:pt x="568" y="467"/>
                    <a:pt x="568" y="467"/>
                  </a:cubicBezTo>
                  <a:cubicBezTo>
                    <a:pt x="570" y="468"/>
                    <a:pt x="571" y="468"/>
                    <a:pt x="573" y="469"/>
                  </a:cubicBezTo>
                  <a:cubicBezTo>
                    <a:pt x="574" y="469"/>
                    <a:pt x="575" y="470"/>
                    <a:pt x="576" y="470"/>
                  </a:cubicBezTo>
                  <a:cubicBezTo>
                    <a:pt x="579" y="471"/>
                    <a:pt x="582" y="470"/>
                    <a:pt x="585" y="470"/>
                  </a:cubicBezTo>
                  <a:cubicBezTo>
                    <a:pt x="588" y="470"/>
                    <a:pt x="589" y="470"/>
                    <a:pt x="591" y="468"/>
                  </a:cubicBezTo>
                  <a:cubicBezTo>
                    <a:pt x="592" y="467"/>
                    <a:pt x="591" y="465"/>
                    <a:pt x="592" y="464"/>
                  </a:cubicBezTo>
                  <a:cubicBezTo>
                    <a:pt x="593" y="462"/>
                    <a:pt x="594" y="463"/>
                    <a:pt x="595" y="462"/>
                  </a:cubicBezTo>
                  <a:cubicBezTo>
                    <a:pt x="598" y="462"/>
                    <a:pt x="600" y="461"/>
                    <a:pt x="602" y="459"/>
                  </a:cubicBezTo>
                  <a:cubicBezTo>
                    <a:pt x="605" y="458"/>
                    <a:pt x="607" y="457"/>
                    <a:pt x="610" y="456"/>
                  </a:cubicBezTo>
                  <a:cubicBezTo>
                    <a:pt x="614" y="455"/>
                    <a:pt x="621" y="451"/>
                    <a:pt x="624" y="457"/>
                  </a:cubicBezTo>
                  <a:cubicBezTo>
                    <a:pt x="625" y="460"/>
                    <a:pt x="623" y="462"/>
                    <a:pt x="621" y="464"/>
                  </a:cubicBezTo>
                  <a:cubicBezTo>
                    <a:pt x="619" y="467"/>
                    <a:pt x="619" y="470"/>
                    <a:pt x="616" y="472"/>
                  </a:cubicBezTo>
                  <a:cubicBezTo>
                    <a:pt x="612" y="474"/>
                    <a:pt x="608" y="475"/>
                    <a:pt x="605" y="477"/>
                  </a:cubicBezTo>
                  <a:cubicBezTo>
                    <a:pt x="601" y="479"/>
                    <a:pt x="601" y="480"/>
                    <a:pt x="601" y="484"/>
                  </a:cubicBezTo>
                  <a:cubicBezTo>
                    <a:pt x="601" y="491"/>
                    <a:pt x="605" y="495"/>
                    <a:pt x="608" y="500"/>
                  </a:cubicBezTo>
                  <a:cubicBezTo>
                    <a:pt x="609" y="503"/>
                    <a:pt x="611" y="507"/>
                    <a:pt x="613" y="510"/>
                  </a:cubicBezTo>
                  <a:cubicBezTo>
                    <a:pt x="614" y="512"/>
                    <a:pt x="614" y="515"/>
                    <a:pt x="617" y="517"/>
                  </a:cubicBezTo>
                  <a:cubicBezTo>
                    <a:pt x="619" y="518"/>
                    <a:pt x="624" y="518"/>
                    <a:pt x="627" y="518"/>
                  </a:cubicBezTo>
                  <a:cubicBezTo>
                    <a:pt x="631" y="518"/>
                    <a:pt x="632" y="514"/>
                    <a:pt x="634" y="511"/>
                  </a:cubicBezTo>
                  <a:cubicBezTo>
                    <a:pt x="636" y="508"/>
                    <a:pt x="637" y="504"/>
                    <a:pt x="640" y="503"/>
                  </a:cubicBezTo>
                  <a:cubicBezTo>
                    <a:pt x="643" y="502"/>
                    <a:pt x="646" y="503"/>
                    <a:pt x="648" y="503"/>
                  </a:cubicBezTo>
                  <a:cubicBezTo>
                    <a:pt x="650" y="502"/>
                    <a:pt x="654" y="502"/>
                    <a:pt x="655" y="500"/>
                  </a:cubicBezTo>
                  <a:cubicBezTo>
                    <a:pt x="657" y="497"/>
                    <a:pt x="652" y="493"/>
                    <a:pt x="651" y="490"/>
                  </a:cubicBezTo>
                  <a:cubicBezTo>
                    <a:pt x="650" y="488"/>
                    <a:pt x="650" y="483"/>
                    <a:pt x="651" y="481"/>
                  </a:cubicBezTo>
                  <a:cubicBezTo>
                    <a:pt x="651" y="477"/>
                    <a:pt x="654" y="475"/>
                    <a:pt x="655" y="472"/>
                  </a:cubicBezTo>
                  <a:cubicBezTo>
                    <a:pt x="657" y="469"/>
                    <a:pt x="657" y="466"/>
                    <a:pt x="661" y="464"/>
                  </a:cubicBezTo>
                  <a:cubicBezTo>
                    <a:pt x="663" y="463"/>
                    <a:pt x="666" y="462"/>
                    <a:pt x="669" y="462"/>
                  </a:cubicBezTo>
                  <a:cubicBezTo>
                    <a:pt x="672" y="462"/>
                    <a:pt x="675" y="462"/>
                    <a:pt x="678" y="462"/>
                  </a:cubicBezTo>
                  <a:cubicBezTo>
                    <a:pt x="679" y="463"/>
                    <a:pt x="680" y="464"/>
                    <a:pt x="682" y="464"/>
                  </a:cubicBezTo>
                  <a:cubicBezTo>
                    <a:pt x="683" y="465"/>
                    <a:pt x="685" y="464"/>
                    <a:pt x="686" y="464"/>
                  </a:cubicBezTo>
                  <a:cubicBezTo>
                    <a:pt x="689" y="465"/>
                    <a:pt x="691" y="465"/>
                    <a:pt x="694" y="466"/>
                  </a:cubicBezTo>
                  <a:cubicBezTo>
                    <a:pt x="696" y="466"/>
                    <a:pt x="698" y="467"/>
                    <a:pt x="701" y="467"/>
                  </a:cubicBezTo>
                  <a:cubicBezTo>
                    <a:pt x="703" y="467"/>
                    <a:pt x="706" y="467"/>
                    <a:pt x="708" y="467"/>
                  </a:cubicBezTo>
                  <a:cubicBezTo>
                    <a:pt x="714" y="467"/>
                    <a:pt x="719" y="465"/>
                    <a:pt x="724" y="464"/>
                  </a:cubicBezTo>
                  <a:cubicBezTo>
                    <a:pt x="730" y="464"/>
                    <a:pt x="735" y="460"/>
                    <a:pt x="741" y="459"/>
                  </a:cubicBezTo>
                  <a:cubicBezTo>
                    <a:pt x="744" y="457"/>
                    <a:pt x="749" y="457"/>
                    <a:pt x="752" y="456"/>
                  </a:cubicBezTo>
                  <a:cubicBezTo>
                    <a:pt x="756" y="455"/>
                    <a:pt x="759" y="453"/>
                    <a:pt x="764" y="454"/>
                  </a:cubicBezTo>
                  <a:cubicBezTo>
                    <a:pt x="767" y="454"/>
                    <a:pt x="771" y="457"/>
                    <a:pt x="774" y="459"/>
                  </a:cubicBezTo>
                  <a:cubicBezTo>
                    <a:pt x="780" y="462"/>
                    <a:pt x="786" y="466"/>
                    <a:pt x="793" y="467"/>
                  </a:cubicBezTo>
                  <a:cubicBezTo>
                    <a:pt x="799" y="468"/>
                    <a:pt x="806" y="468"/>
                    <a:pt x="813" y="468"/>
                  </a:cubicBezTo>
                  <a:cubicBezTo>
                    <a:pt x="824" y="468"/>
                    <a:pt x="834" y="467"/>
                    <a:pt x="845" y="467"/>
                  </a:cubicBezTo>
                  <a:cubicBezTo>
                    <a:pt x="850" y="467"/>
                    <a:pt x="852" y="466"/>
                    <a:pt x="857" y="465"/>
                  </a:cubicBezTo>
                  <a:cubicBezTo>
                    <a:pt x="859" y="464"/>
                    <a:pt x="861" y="463"/>
                    <a:pt x="863" y="462"/>
                  </a:cubicBezTo>
                  <a:cubicBezTo>
                    <a:pt x="865" y="462"/>
                    <a:pt x="866" y="462"/>
                    <a:pt x="868" y="462"/>
                  </a:cubicBezTo>
                  <a:cubicBezTo>
                    <a:pt x="869" y="462"/>
                    <a:pt x="871" y="461"/>
                    <a:pt x="872" y="460"/>
                  </a:cubicBezTo>
                  <a:cubicBezTo>
                    <a:pt x="873" y="459"/>
                    <a:pt x="874" y="459"/>
                    <a:pt x="875" y="459"/>
                  </a:cubicBezTo>
                  <a:cubicBezTo>
                    <a:pt x="878" y="458"/>
                    <a:pt x="880" y="456"/>
                    <a:pt x="882" y="455"/>
                  </a:cubicBezTo>
                  <a:cubicBezTo>
                    <a:pt x="886" y="452"/>
                    <a:pt x="888" y="449"/>
                    <a:pt x="893" y="449"/>
                  </a:cubicBezTo>
                  <a:cubicBezTo>
                    <a:pt x="901" y="449"/>
                    <a:pt x="909" y="449"/>
                    <a:pt x="917" y="448"/>
                  </a:cubicBezTo>
                  <a:cubicBezTo>
                    <a:pt x="925" y="448"/>
                    <a:pt x="937" y="447"/>
                    <a:pt x="945" y="448"/>
                  </a:cubicBezTo>
                  <a:cubicBezTo>
                    <a:pt x="947" y="449"/>
                    <a:pt x="948" y="450"/>
                    <a:pt x="950" y="451"/>
                  </a:cubicBezTo>
                  <a:cubicBezTo>
                    <a:pt x="952" y="452"/>
                    <a:pt x="954" y="451"/>
                    <a:pt x="957" y="451"/>
                  </a:cubicBezTo>
                  <a:cubicBezTo>
                    <a:pt x="959" y="451"/>
                    <a:pt x="961" y="451"/>
                    <a:pt x="962" y="451"/>
                  </a:cubicBezTo>
                  <a:cubicBezTo>
                    <a:pt x="963" y="449"/>
                    <a:pt x="964" y="449"/>
                    <a:pt x="965" y="449"/>
                  </a:cubicBezTo>
                  <a:cubicBezTo>
                    <a:pt x="964" y="450"/>
                    <a:pt x="963" y="450"/>
                    <a:pt x="962" y="451"/>
                  </a:cubicBezTo>
                  <a:cubicBezTo>
                    <a:pt x="962" y="452"/>
                    <a:pt x="962" y="455"/>
                    <a:pt x="963" y="456"/>
                  </a:cubicBezTo>
                  <a:cubicBezTo>
                    <a:pt x="970" y="455"/>
                    <a:pt x="976" y="450"/>
                    <a:pt x="983" y="447"/>
                  </a:cubicBezTo>
                  <a:cubicBezTo>
                    <a:pt x="985" y="446"/>
                    <a:pt x="988" y="445"/>
                    <a:pt x="990" y="444"/>
                  </a:cubicBezTo>
                  <a:cubicBezTo>
                    <a:pt x="992" y="443"/>
                    <a:pt x="994" y="441"/>
                    <a:pt x="996" y="441"/>
                  </a:cubicBezTo>
                  <a:cubicBezTo>
                    <a:pt x="1001" y="440"/>
                    <a:pt x="999" y="442"/>
                    <a:pt x="1001" y="445"/>
                  </a:cubicBezTo>
                  <a:cubicBezTo>
                    <a:pt x="1003" y="448"/>
                    <a:pt x="1008" y="448"/>
                    <a:pt x="1011" y="449"/>
                  </a:cubicBezTo>
                  <a:cubicBezTo>
                    <a:pt x="1013" y="449"/>
                    <a:pt x="1016" y="450"/>
                    <a:pt x="1018" y="449"/>
                  </a:cubicBezTo>
                  <a:cubicBezTo>
                    <a:pt x="1021" y="448"/>
                    <a:pt x="1026" y="444"/>
                    <a:pt x="1026" y="441"/>
                  </a:cubicBezTo>
                  <a:cubicBezTo>
                    <a:pt x="1029" y="441"/>
                    <a:pt x="1032" y="439"/>
                    <a:pt x="1035" y="437"/>
                  </a:cubicBezTo>
                  <a:cubicBezTo>
                    <a:pt x="1038" y="436"/>
                    <a:pt x="1039" y="435"/>
                    <a:pt x="1043" y="435"/>
                  </a:cubicBezTo>
                  <a:cubicBezTo>
                    <a:pt x="1050" y="435"/>
                    <a:pt x="1057" y="435"/>
                    <a:pt x="1064" y="435"/>
                  </a:cubicBezTo>
                  <a:cubicBezTo>
                    <a:pt x="1068" y="435"/>
                    <a:pt x="1074" y="435"/>
                    <a:pt x="1079" y="436"/>
                  </a:cubicBezTo>
                  <a:cubicBezTo>
                    <a:pt x="1081" y="436"/>
                    <a:pt x="1082" y="438"/>
                    <a:pt x="1084" y="439"/>
                  </a:cubicBezTo>
                  <a:cubicBezTo>
                    <a:pt x="1087" y="441"/>
                    <a:pt x="1089" y="441"/>
                    <a:pt x="1092" y="441"/>
                  </a:cubicBezTo>
                  <a:cubicBezTo>
                    <a:pt x="1098" y="440"/>
                    <a:pt x="1103" y="441"/>
                    <a:pt x="1109" y="441"/>
                  </a:cubicBezTo>
                  <a:cubicBezTo>
                    <a:pt x="1113" y="441"/>
                    <a:pt x="1118" y="440"/>
                    <a:pt x="1122" y="441"/>
                  </a:cubicBezTo>
                  <a:cubicBezTo>
                    <a:pt x="1128" y="442"/>
                    <a:pt x="1130" y="447"/>
                    <a:pt x="1132" y="452"/>
                  </a:cubicBezTo>
                  <a:cubicBezTo>
                    <a:pt x="1135" y="457"/>
                    <a:pt x="1137" y="469"/>
                    <a:pt x="1144" y="468"/>
                  </a:cubicBezTo>
                  <a:cubicBezTo>
                    <a:pt x="1149" y="467"/>
                    <a:pt x="1151" y="462"/>
                    <a:pt x="1154" y="459"/>
                  </a:cubicBezTo>
                  <a:cubicBezTo>
                    <a:pt x="1157" y="457"/>
                    <a:pt x="1159" y="455"/>
                    <a:pt x="1162" y="453"/>
                  </a:cubicBezTo>
                  <a:cubicBezTo>
                    <a:pt x="1167" y="451"/>
                    <a:pt x="1171" y="453"/>
                    <a:pt x="1170" y="445"/>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3" name="Freeform 60">
              <a:extLst>
                <a:ext uri="{FF2B5EF4-FFF2-40B4-BE49-F238E27FC236}">
                  <a16:creationId xmlns:a16="http://schemas.microsoft.com/office/drawing/2014/main" id="{2947C9AA-3B76-B64C-9BF9-72ADA4E97D70}"/>
                </a:ext>
              </a:extLst>
            </p:cNvPr>
            <p:cNvSpPr>
              <a:spLocks/>
            </p:cNvSpPr>
            <p:nvPr/>
          </p:nvSpPr>
          <p:spPr bwMode="auto">
            <a:xfrm>
              <a:off x="4591946" y="2355646"/>
              <a:ext cx="778820" cy="1820729"/>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4" name="Freeform 61">
              <a:extLst>
                <a:ext uri="{FF2B5EF4-FFF2-40B4-BE49-F238E27FC236}">
                  <a16:creationId xmlns:a16="http://schemas.microsoft.com/office/drawing/2014/main" id="{DBADCB57-D118-B343-B7F2-29D378EE088B}"/>
                </a:ext>
              </a:extLst>
            </p:cNvPr>
            <p:cNvSpPr>
              <a:spLocks/>
            </p:cNvSpPr>
            <p:nvPr/>
          </p:nvSpPr>
          <p:spPr bwMode="auto">
            <a:xfrm>
              <a:off x="5013648" y="3881942"/>
              <a:ext cx="63636" cy="122522"/>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5" name="Freeform 62">
              <a:extLst>
                <a:ext uri="{FF2B5EF4-FFF2-40B4-BE49-F238E27FC236}">
                  <a16:creationId xmlns:a16="http://schemas.microsoft.com/office/drawing/2014/main" id="{B1034380-30A3-C647-9BC6-BA4EA830E77A}"/>
                </a:ext>
              </a:extLst>
            </p:cNvPr>
            <p:cNvSpPr>
              <a:spLocks noEditPoints="1"/>
            </p:cNvSpPr>
            <p:nvPr/>
          </p:nvSpPr>
          <p:spPr bwMode="auto">
            <a:xfrm>
              <a:off x="5147567" y="2179936"/>
              <a:ext cx="677194" cy="1494004"/>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FFFF00"/>
                </a:solidFill>
              </a:endParaRPr>
            </a:p>
          </p:txBody>
        </p:sp>
        <p:sp>
          <p:nvSpPr>
            <p:cNvPr id="66" name="Freeform 63">
              <a:extLst>
                <a:ext uri="{FF2B5EF4-FFF2-40B4-BE49-F238E27FC236}">
                  <a16:creationId xmlns:a16="http://schemas.microsoft.com/office/drawing/2014/main" id="{82561DBD-50EF-CB43-96C2-D46C974F7BCC}"/>
                </a:ext>
              </a:extLst>
            </p:cNvPr>
            <p:cNvSpPr>
              <a:spLocks noEditPoints="1"/>
            </p:cNvSpPr>
            <p:nvPr/>
          </p:nvSpPr>
          <p:spPr bwMode="auto">
            <a:xfrm>
              <a:off x="3470255" y="3835403"/>
              <a:ext cx="509082" cy="914639"/>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7" name="Freeform 64">
              <a:extLst>
                <a:ext uri="{FF2B5EF4-FFF2-40B4-BE49-F238E27FC236}">
                  <a16:creationId xmlns:a16="http://schemas.microsoft.com/office/drawing/2014/main" id="{7F72FC32-C134-4C47-99C8-000E9A23A7B8}"/>
                </a:ext>
              </a:extLst>
            </p:cNvPr>
            <p:cNvSpPr>
              <a:spLocks/>
            </p:cNvSpPr>
            <p:nvPr/>
          </p:nvSpPr>
          <p:spPr bwMode="auto">
            <a:xfrm>
              <a:off x="3511096" y="4126985"/>
              <a:ext cx="24694" cy="37991"/>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8" name="Freeform 65">
              <a:extLst>
                <a:ext uri="{FF2B5EF4-FFF2-40B4-BE49-F238E27FC236}">
                  <a16:creationId xmlns:a16="http://schemas.microsoft.com/office/drawing/2014/main" id="{094B02A1-09F3-1146-A75A-2C1CE35934AC}"/>
                </a:ext>
              </a:extLst>
            </p:cNvPr>
            <p:cNvSpPr>
              <a:spLocks/>
            </p:cNvSpPr>
            <p:nvPr/>
          </p:nvSpPr>
          <p:spPr bwMode="auto">
            <a:xfrm>
              <a:off x="3531041" y="4159278"/>
              <a:ext cx="26594" cy="55087"/>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9" name="Freeform 66">
              <a:extLst>
                <a:ext uri="{FF2B5EF4-FFF2-40B4-BE49-F238E27FC236}">
                  <a16:creationId xmlns:a16="http://schemas.microsoft.com/office/drawing/2014/main" id="{E3CD7076-CD38-F04F-B68F-7747E9B07179}"/>
                </a:ext>
              </a:extLst>
            </p:cNvPr>
            <p:cNvSpPr>
              <a:spLocks/>
            </p:cNvSpPr>
            <p:nvPr/>
          </p:nvSpPr>
          <p:spPr bwMode="auto">
            <a:xfrm>
              <a:off x="3550037" y="4168776"/>
              <a:ext cx="21845" cy="36092"/>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0" name="Freeform 67">
              <a:extLst>
                <a:ext uri="{FF2B5EF4-FFF2-40B4-BE49-F238E27FC236}">
                  <a16:creationId xmlns:a16="http://schemas.microsoft.com/office/drawing/2014/main" id="{AE59D161-62E4-4642-AA61-F7E71B0421BB}"/>
                </a:ext>
              </a:extLst>
            </p:cNvPr>
            <p:cNvSpPr>
              <a:spLocks/>
            </p:cNvSpPr>
            <p:nvPr/>
          </p:nvSpPr>
          <p:spPr bwMode="auto">
            <a:xfrm>
              <a:off x="3486402" y="4147881"/>
              <a:ext cx="27544" cy="38941"/>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1" name="Freeform 68">
              <a:extLst>
                <a:ext uri="{FF2B5EF4-FFF2-40B4-BE49-F238E27FC236}">
                  <a16:creationId xmlns:a16="http://schemas.microsoft.com/office/drawing/2014/main" id="{3908F68C-D2D1-2748-993B-0412982327E2}"/>
                </a:ext>
              </a:extLst>
            </p:cNvPr>
            <p:cNvSpPr>
              <a:spLocks/>
            </p:cNvSpPr>
            <p:nvPr/>
          </p:nvSpPr>
          <p:spPr bwMode="auto">
            <a:xfrm>
              <a:off x="3497799" y="4125086"/>
              <a:ext cx="8548" cy="14247"/>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2" name="Freeform 69">
              <a:extLst>
                <a:ext uri="{FF2B5EF4-FFF2-40B4-BE49-F238E27FC236}">
                  <a16:creationId xmlns:a16="http://schemas.microsoft.com/office/drawing/2014/main" id="{70A3CEFC-62B9-944C-9180-E4B201F0FC3E}"/>
                </a:ext>
              </a:extLst>
            </p:cNvPr>
            <p:cNvSpPr>
              <a:spLocks/>
            </p:cNvSpPr>
            <p:nvPr/>
          </p:nvSpPr>
          <p:spPr bwMode="auto">
            <a:xfrm>
              <a:off x="3456958" y="4066200"/>
              <a:ext cx="35142" cy="23745"/>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3" name="Freeform 70">
              <a:extLst>
                <a:ext uri="{FF2B5EF4-FFF2-40B4-BE49-F238E27FC236}">
                  <a16:creationId xmlns:a16="http://schemas.microsoft.com/office/drawing/2014/main" id="{9F9C69CA-6C2A-B042-A168-9516C2612A8D}"/>
                </a:ext>
              </a:extLst>
            </p:cNvPr>
            <p:cNvSpPr>
              <a:spLocks/>
            </p:cNvSpPr>
            <p:nvPr/>
          </p:nvSpPr>
          <p:spPr bwMode="auto">
            <a:xfrm>
              <a:off x="3505397" y="4037706"/>
              <a:ext cx="4749" cy="5699"/>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4" name="Freeform 71">
              <a:extLst>
                <a:ext uri="{FF2B5EF4-FFF2-40B4-BE49-F238E27FC236}">
                  <a16:creationId xmlns:a16="http://schemas.microsoft.com/office/drawing/2014/main" id="{2697711A-5590-5540-89B8-B7BE588B15E1}"/>
                </a:ext>
              </a:extLst>
            </p:cNvPr>
            <p:cNvSpPr>
              <a:spLocks/>
            </p:cNvSpPr>
            <p:nvPr/>
          </p:nvSpPr>
          <p:spPr bwMode="auto">
            <a:xfrm>
              <a:off x="3421817" y="4026309"/>
              <a:ext cx="13297" cy="16147"/>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5" name="Freeform 72">
              <a:extLst>
                <a:ext uri="{FF2B5EF4-FFF2-40B4-BE49-F238E27FC236}">
                  <a16:creationId xmlns:a16="http://schemas.microsoft.com/office/drawing/2014/main" id="{14148760-D142-204C-9484-F7CF63DA85E4}"/>
                </a:ext>
              </a:extLst>
            </p:cNvPr>
            <p:cNvSpPr>
              <a:spLocks/>
            </p:cNvSpPr>
            <p:nvPr/>
          </p:nvSpPr>
          <p:spPr bwMode="auto">
            <a:xfrm>
              <a:off x="3418018" y="4050054"/>
              <a:ext cx="3799" cy="3799"/>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6" name="Freeform 73">
              <a:extLst>
                <a:ext uri="{FF2B5EF4-FFF2-40B4-BE49-F238E27FC236}">
                  <a16:creationId xmlns:a16="http://schemas.microsoft.com/office/drawing/2014/main" id="{4450D155-B321-B04A-AC16-9CEC9931282B}"/>
                </a:ext>
              </a:extLst>
            </p:cNvPr>
            <p:cNvSpPr>
              <a:spLocks/>
            </p:cNvSpPr>
            <p:nvPr/>
          </p:nvSpPr>
          <p:spPr bwMode="auto">
            <a:xfrm>
              <a:off x="3424666" y="3953176"/>
              <a:ext cx="25644" cy="72183"/>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7" name="Freeform 74">
              <a:extLst>
                <a:ext uri="{FF2B5EF4-FFF2-40B4-BE49-F238E27FC236}">
                  <a16:creationId xmlns:a16="http://schemas.microsoft.com/office/drawing/2014/main" id="{47D572D3-A1FB-CA4D-B50A-93C43B28C2B1}"/>
                </a:ext>
              </a:extLst>
            </p:cNvPr>
            <p:cNvSpPr>
              <a:spLocks/>
            </p:cNvSpPr>
            <p:nvPr/>
          </p:nvSpPr>
          <p:spPr bwMode="auto">
            <a:xfrm>
              <a:off x="3499699" y="3887641"/>
              <a:ext cx="10448" cy="10448"/>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8" name="Freeform 75">
              <a:extLst>
                <a:ext uri="{FF2B5EF4-FFF2-40B4-BE49-F238E27FC236}">
                  <a16:creationId xmlns:a16="http://schemas.microsoft.com/office/drawing/2014/main" id="{4CA02997-7C7A-FF4E-87BA-27159CCD72D0}"/>
                </a:ext>
              </a:extLst>
            </p:cNvPr>
            <p:cNvSpPr>
              <a:spLocks/>
            </p:cNvSpPr>
            <p:nvPr/>
          </p:nvSpPr>
          <p:spPr bwMode="auto">
            <a:xfrm>
              <a:off x="3447461" y="3859148"/>
              <a:ext cx="59836" cy="88330"/>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9" name="Freeform 76">
              <a:extLst>
                <a:ext uri="{FF2B5EF4-FFF2-40B4-BE49-F238E27FC236}">
                  <a16:creationId xmlns:a16="http://schemas.microsoft.com/office/drawing/2014/main" id="{2FC4573F-AEC6-6042-8947-A11D3C54C4F3}"/>
                </a:ext>
              </a:extLst>
            </p:cNvPr>
            <p:cNvSpPr>
              <a:spLocks/>
            </p:cNvSpPr>
            <p:nvPr/>
          </p:nvSpPr>
          <p:spPr bwMode="auto">
            <a:xfrm>
              <a:off x="3670659" y="3780316"/>
              <a:ext cx="41790" cy="32293"/>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0" name="Freeform 77">
              <a:extLst>
                <a:ext uri="{FF2B5EF4-FFF2-40B4-BE49-F238E27FC236}">
                  <a16:creationId xmlns:a16="http://schemas.microsoft.com/office/drawing/2014/main" id="{3607A884-44BE-C246-B2E6-313D8163511A}"/>
                </a:ext>
              </a:extLst>
            </p:cNvPr>
            <p:cNvSpPr>
              <a:spLocks/>
            </p:cNvSpPr>
            <p:nvPr/>
          </p:nvSpPr>
          <p:spPr bwMode="auto">
            <a:xfrm>
              <a:off x="3687755" y="3773667"/>
              <a:ext cx="15196" cy="16147"/>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1" name="Freeform 78">
              <a:extLst>
                <a:ext uri="{FF2B5EF4-FFF2-40B4-BE49-F238E27FC236}">
                  <a16:creationId xmlns:a16="http://schemas.microsoft.com/office/drawing/2014/main" id="{6C528E00-AD5B-C846-8158-89EA6EE2E96F}"/>
                </a:ext>
              </a:extLst>
            </p:cNvPr>
            <p:cNvSpPr>
              <a:spLocks/>
            </p:cNvSpPr>
            <p:nvPr/>
          </p:nvSpPr>
          <p:spPr bwMode="auto">
            <a:xfrm>
              <a:off x="3694403" y="3754672"/>
              <a:ext cx="14247" cy="17096"/>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2" name="Freeform 79">
              <a:extLst>
                <a:ext uri="{FF2B5EF4-FFF2-40B4-BE49-F238E27FC236}">
                  <a16:creationId xmlns:a16="http://schemas.microsoft.com/office/drawing/2014/main" id="{DB274231-01A6-604D-9B47-8318F6448522}"/>
                </a:ext>
              </a:extLst>
            </p:cNvPr>
            <p:cNvSpPr>
              <a:spLocks/>
            </p:cNvSpPr>
            <p:nvPr/>
          </p:nvSpPr>
          <p:spPr bwMode="auto">
            <a:xfrm>
              <a:off x="3710550" y="3762270"/>
              <a:ext cx="21845" cy="16147"/>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3" name="Freeform 80">
              <a:extLst>
                <a:ext uri="{FF2B5EF4-FFF2-40B4-BE49-F238E27FC236}">
                  <a16:creationId xmlns:a16="http://schemas.microsoft.com/office/drawing/2014/main" id="{F2AA6B70-6B9C-9347-889D-3CA499433693}"/>
                </a:ext>
              </a:extLst>
            </p:cNvPr>
            <p:cNvSpPr>
              <a:spLocks/>
            </p:cNvSpPr>
            <p:nvPr/>
          </p:nvSpPr>
          <p:spPr bwMode="auto">
            <a:xfrm>
              <a:off x="3716249" y="3785065"/>
              <a:ext cx="10448" cy="6649"/>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4" name="Freeform 81">
              <a:extLst>
                <a:ext uri="{FF2B5EF4-FFF2-40B4-BE49-F238E27FC236}">
                  <a16:creationId xmlns:a16="http://schemas.microsoft.com/office/drawing/2014/main" id="{EA43A59D-31C4-7E46-85E2-AA6A4AE35D58}"/>
                </a:ext>
              </a:extLst>
            </p:cNvPr>
            <p:cNvSpPr>
              <a:spLocks/>
            </p:cNvSpPr>
            <p:nvPr/>
          </p:nvSpPr>
          <p:spPr bwMode="auto">
            <a:xfrm>
              <a:off x="3670659" y="3809759"/>
              <a:ext cx="18046" cy="18996"/>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5" name="Freeform 82">
              <a:extLst>
                <a:ext uri="{FF2B5EF4-FFF2-40B4-BE49-F238E27FC236}">
                  <a16:creationId xmlns:a16="http://schemas.microsoft.com/office/drawing/2014/main" id="{D285DD39-385C-4449-83D9-D661FF7D5C54}"/>
                </a:ext>
              </a:extLst>
            </p:cNvPr>
            <p:cNvSpPr>
              <a:spLocks/>
            </p:cNvSpPr>
            <p:nvPr/>
          </p:nvSpPr>
          <p:spPr bwMode="auto">
            <a:xfrm>
              <a:off x="3695353" y="3815458"/>
              <a:ext cx="8548" cy="16147"/>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6" name="Freeform 83">
              <a:extLst>
                <a:ext uri="{FF2B5EF4-FFF2-40B4-BE49-F238E27FC236}">
                  <a16:creationId xmlns:a16="http://schemas.microsoft.com/office/drawing/2014/main" id="{3352804B-E98A-BB42-8777-6A88E74374BE}"/>
                </a:ext>
              </a:extLst>
            </p:cNvPr>
            <p:cNvSpPr>
              <a:spLocks/>
            </p:cNvSpPr>
            <p:nvPr/>
          </p:nvSpPr>
          <p:spPr bwMode="auto">
            <a:xfrm>
              <a:off x="3810277" y="3596059"/>
              <a:ext cx="17096" cy="36092"/>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7" name="Freeform 84">
              <a:extLst>
                <a:ext uri="{FF2B5EF4-FFF2-40B4-BE49-F238E27FC236}">
                  <a16:creationId xmlns:a16="http://schemas.microsoft.com/office/drawing/2014/main" id="{42C33ECC-E47E-6446-BFC3-1DD781313E9A}"/>
                </a:ext>
              </a:extLst>
            </p:cNvPr>
            <p:cNvSpPr>
              <a:spLocks/>
            </p:cNvSpPr>
            <p:nvPr/>
          </p:nvSpPr>
          <p:spPr bwMode="auto">
            <a:xfrm>
              <a:off x="3829272" y="3612205"/>
              <a:ext cx="6649" cy="7598"/>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8" name="Freeform 85">
              <a:extLst>
                <a:ext uri="{FF2B5EF4-FFF2-40B4-BE49-F238E27FC236}">
                  <a16:creationId xmlns:a16="http://schemas.microsoft.com/office/drawing/2014/main" id="{4AE5899B-75C5-4642-B92D-CCB944D365B8}"/>
                </a:ext>
              </a:extLst>
            </p:cNvPr>
            <p:cNvSpPr>
              <a:spLocks/>
            </p:cNvSpPr>
            <p:nvPr/>
          </p:nvSpPr>
          <p:spPr bwMode="auto">
            <a:xfrm>
              <a:off x="3779884" y="3601757"/>
              <a:ext cx="49389" cy="10352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9" name="Freeform 86">
              <a:extLst>
                <a:ext uri="{FF2B5EF4-FFF2-40B4-BE49-F238E27FC236}">
                  <a16:creationId xmlns:a16="http://schemas.microsoft.com/office/drawing/2014/main" id="{EC010FC4-9AC8-B846-9F74-79DC59E3661E}"/>
                </a:ext>
              </a:extLst>
            </p:cNvPr>
            <p:cNvSpPr>
              <a:spLocks/>
            </p:cNvSpPr>
            <p:nvPr/>
          </p:nvSpPr>
          <p:spPr bwMode="auto">
            <a:xfrm>
              <a:off x="3826423" y="3583711"/>
              <a:ext cx="12347" cy="23745"/>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0" name="Line 87">
              <a:extLst>
                <a:ext uri="{FF2B5EF4-FFF2-40B4-BE49-F238E27FC236}">
                  <a16:creationId xmlns:a16="http://schemas.microsoft.com/office/drawing/2014/main" id="{6F39D4B6-51AE-E14D-9471-D313246CCF9D}"/>
                </a:ext>
              </a:extLst>
            </p:cNvPr>
            <p:cNvSpPr>
              <a:spLocks noChangeShapeType="1"/>
            </p:cNvSpPr>
            <p:nvPr/>
          </p:nvSpPr>
          <p:spPr bwMode="auto">
            <a:xfrm>
              <a:off x="3418967" y="4051003"/>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1" name="Line 88">
              <a:extLst>
                <a:ext uri="{FF2B5EF4-FFF2-40B4-BE49-F238E27FC236}">
                  <a16:creationId xmlns:a16="http://schemas.microsoft.com/office/drawing/2014/main" id="{54F21C00-9D64-0549-B7F7-909EE599CFB5}"/>
                </a:ext>
              </a:extLst>
            </p:cNvPr>
            <p:cNvSpPr>
              <a:spLocks noChangeShapeType="1"/>
            </p:cNvSpPr>
            <p:nvPr/>
          </p:nvSpPr>
          <p:spPr bwMode="auto">
            <a:xfrm>
              <a:off x="3418967" y="4051003"/>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2" name="Freeform 89">
              <a:extLst>
                <a:ext uri="{FF2B5EF4-FFF2-40B4-BE49-F238E27FC236}">
                  <a16:creationId xmlns:a16="http://schemas.microsoft.com/office/drawing/2014/main" id="{5AFB4925-51D1-424B-B0BC-C242648E5AD4}"/>
                </a:ext>
              </a:extLst>
            </p:cNvPr>
            <p:cNvSpPr>
              <a:spLocks/>
            </p:cNvSpPr>
            <p:nvPr/>
          </p:nvSpPr>
          <p:spPr bwMode="auto">
            <a:xfrm>
              <a:off x="3391424" y="4217215"/>
              <a:ext cx="157663" cy="132969"/>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3" name="Freeform 90">
              <a:extLst>
                <a:ext uri="{FF2B5EF4-FFF2-40B4-BE49-F238E27FC236}">
                  <a16:creationId xmlns:a16="http://schemas.microsoft.com/office/drawing/2014/main" id="{2788D5EB-478C-2946-AF57-C6F3B5842B4A}"/>
                </a:ext>
              </a:extLst>
            </p:cNvPr>
            <p:cNvSpPr>
              <a:spLocks/>
            </p:cNvSpPr>
            <p:nvPr/>
          </p:nvSpPr>
          <p:spPr bwMode="auto">
            <a:xfrm>
              <a:off x="3589928" y="4308394"/>
              <a:ext cx="27544" cy="32293"/>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4" name="Freeform 91">
              <a:extLst>
                <a:ext uri="{FF2B5EF4-FFF2-40B4-BE49-F238E27FC236}">
                  <a16:creationId xmlns:a16="http://schemas.microsoft.com/office/drawing/2014/main" id="{F980588C-66D3-3349-A360-3721F8393754}"/>
                </a:ext>
              </a:extLst>
            </p:cNvPr>
            <p:cNvSpPr>
              <a:spLocks/>
            </p:cNvSpPr>
            <p:nvPr/>
          </p:nvSpPr>
          <p:spPr bwMode="auto">
            <a:xfrm>
              <a:off x="3777035" y="4681657"/>
              <a:ext cx="42740" cy="18046"/>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5" name="Freeform 92">
              <a:extLst>
                <a:ext uri="{FF2B5EF4-FFF2-40B4-BE49-F238E27FC236}">
                  <a16:creationId xmlns:a16="http://schemas.microsoft.com/office/drawing/2014/main" id="{2814F2EE-0DCD-AE42-9E9F-8E9B155837C3}"/>
                </a:ext>
              </a:extLst>
            </p:cNvPr>
            <p:cNvSpPr>
              <a:spLocks/>
            </p:cNvSpPr>
            <p:nvPr/>
          </p:nvSpPr>
          <p:spPr bwMode="auto">
            <a:xfrm>
              <a:off x="3262254" y="5406340"/>
              <a:ext cx="218449" cy="425501"/>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6" name="Freeform 93">
              <a:extLst>
                <a:ext uri="{FF2B5EF4-FFF2-40B4-BE49-F238E27FC236}">
                  <a16:creationId xmlns:a16="http://schemas.microsoft.com/office/drawing/2014/main" id="{A175C945-AD77-D843-8C01-137B38A0C0E1}"/>
                </a:ext>
              </a:extLst>
            </p:cNvPr>
            <p:cNvSpPr>
              <a:spLocks noEditPoints="1"/>
            </p:cNvSpPr>
            <p:nvPr/>
          </p:nvSpPr>
          <p:spPr bwMode="auto">
            <a:xfrm>
              <a:off x="3262254" y="5270521"/>
              <a:ext cx="818710" cy="636353"/>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7" name="Freeform 94">
              <a:extLst>
                <a:ext uri="{FF2B5EF4-FFF2-40B4-BE49-F238E27FC236}">
                  <a16:creationId xmlns:a16="http://schemas.microsoft.com/office/drawing/2014/main" id="{54E09202-2F77-5B42-95B0-B06273D22B9A}"/>
                </a:ext>
              </a:extLst>
            </p:cNvPr>
            <p:cNvSpPr>
              <a:spLocks/>
            </p:cNvSpPr>
            <p:nvPr/>
          </p:nvSpPr>
          <p:spPr bwMode="auto">
            <a:xfrm>
              <a:off x="3975538" y="5601044"/>
              <a:ext cx="71234" cy="56037"/>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8" name="Freeform 95">
              <a:extLst>
                <a:ext uri="{FF2B5EF4-FFF2-40B4-BE49-F238E27FC236}">
                  <a16:creationId xmlns:a16="http://schemas.microsoft.com/office/drawing/2014/main" id="{7D75F74D-74BF-F14C-8B00-7257C0412192}"/>
                </a:ext>
              </a:extLst>
            </p:cNvPr>
            <p:cNvSpPr>
              <a:spLocks/>
            </p:cNvSpPr>
            <p:nvPr/>
          </p:nvSpPr>
          <p:spPr bwMode="auto">
            <a:xfrm>
              <a:off x="4062918" y="5589647"/>
              <a:ext cx="34192" cy="24694"/>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99" name="Freeform 96">
              <a:extLst>
                <a:ext uri="{FF2B5EF4-FFF2-40B4-BE49-F238E27FC236}">
                  <a16:creationId xmlns:a16="http://schemas.microsoft.com/office/drawing/2014/main" id="{53FED1D7-F1B6-0346-9BD5-D70FB9776243}"/>
                </a:ext>
              </a:extLst>
            </p:cNvPr>
            <p:cNvSpPr>
              <a:spLocks/>
            </p:cNvSpPr>
            <p:nvPr/>
          </p:nvSpPr>
          <p:spPr bwMode="auto">
            <a:xfrm>
              <a:off x="3904305" y="5669428"/>
              <a:ext cx="28493" cy="22795"/>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0" name="Freeform 97">
              <a:extLst>
                <a:ext uri="{FF2B5EF4-FFF2-40B4-BE49-F238E27FC236}">
                  <a16:creationId xmlns:a16="http://schemas.microsoft.com/office/drawing/2014/main" id="{2FDB0683-3594-DD41-B5F3-6032DF194CAF}"/>
                </a:ext>
              </a:extLst>
            </p:cNvPr>
            <p:cNvSpPr>
              <a:spLocks/>
            </p:cNvSpPr>
            <p:nvPr/>
          </p:nvSpPr>
          <p:spPr bwMode="auto">
            <a:xfrm>
              <a:off x="4112307" y="4359682"/>
              <a:ext cx="241244" cy="271637"/>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1" name="Freeform 98">
              <a:extLst>
                <a:ext uri="{FF2B5EF4-FFF2-40B4-BE49-F238E27FC236}">
                  <a16:creationId xmlns:a16="http://schemas.microsoft.com/office/drawing/2014/main" id="{2A88E3E5-85FE-244D-B522-C06B7C4A45C8}"/>
                </a:ext>
              </a:extLst>
            </p:cNvPr>
            <p:cNvSpPr>
              <a:spLocks/>
            </p:cNvSpPr>
            <p:nvPr/>
          </p:nvSpPr>
          <p:spPr bwMode="auto">
            <a:xfrm>
              <a:off x="4197787" y="4391024"/>
              <a:ext cx="13297" cy="18046"/>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2" name="Freeform 99">
              <a:extLst>
                <a:ext uri="{FF2B5EF4-FFF2-40B4-BE49-F238E27FC236}">
                  <a16:creationId xmlns:a16="http://schemas.microsoft.com/office/drawing/2014/main" id="{CB88EDD2-2C20-1948-8A2F-4581BE228F85}"/>
                </a:ext>
              </a:extLst>
            </p:cNvPr>
            <p:cNvSpPr>
              <a:spLocks/>
            </p:cNvSpPr>
            <p:nvPr/>
          </p:nvSpPr>
          <p:spPr bwMode="auto">
            <a:xfrm>
              <a:off x="4212034" y="4376778"/>
              <a:ext cx="8548" cy="7598"/>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3" name="Freeform 100">
              <a:extLst>
                <a:ext uri="{FF2B5EF4-FFF2-40B4-BE49-F238E27FC236}">
                  <a16:creationId xmlns:a16="http://schemas.microsoft.com/office/drawing/2014/main" id="{954B1629-E681-BF43-8599-86A50E030CDA}"/>
                </a:ext>
              </a:extLst>
            </p:cNvPr>
            <p:cNvSpPr>
              <a:spLocks/>
            </p:cNvSpPr>
            <p:nvPr/>
          </p:nvSpPr>
          <p:spPr bwMode="auto">
            <a:xfrm>
              <a:off x="4226280" y="4366330"/>
              <a:ext cx="16147" cy="8548"/>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4" name="Freeform 101">
              <a:extLst>
                <a:ext uri="{FF2B5EF4-FFF2-40B4-BE49-F238E27FC236}">
                  <a16:creationId xmlns:a16="http://schemas.microsoft.com/office/drawing/2014/main" id="{9F169B33-E871-4146-A34A-A0EA41A7CE13}"/>
                </a:ext>
              </a:extLst>
            </p:cNvPr>
            <p:cNvSpPr>
              <a:spLocks/>
            </p:cNvSpPr>
            <p:nvPr/>
          </p:nvSpPr>
          <p:spPr bwMode="auto">
            <a:xfrm>
              <a:off x="4257623" y="4359682"/>
              <a:ext cx="17096" cy="4749"/>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5" name="Freeform 102">
              <a:extLst>
                <a:ext uri="{FF2B5EF4-FFF2-40B4-BE49-F238E27FC236}">
                  <a16:creationId xmlns:a16="http://schemas.microsoft.com/office/drawing/2014/main" id="{D73D78B2-4494-0749-91B5-5D53A41E5078}"/>
                </a:ext>
              </a:extLst>
            </p:cNvPr>
            <p:cNvSpPr>
              <a:spLocks/>
            </p:cNvSpPr>
            <p:nvPr/>
          </p:nvSpPr>
          <p:spPr bwMode="auto">
            <a:xfrm>
              <a:off x="4287066" y="4356832"/>
              <a:ext cx="12347" cy="2850"/>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6" name="Freeform 103">
              <a:extLst>
                <a:ext uri="{FF2B5EF4-FFF2-40B4-BE49-F238E27FC236}">
                  <a16:creationId xmlns:a16="http://schemas.microsoft.com/office/drawing/2014/main" id="{C05EFDAF-7610-B244-B744-114B427ECE30}"/>
                </a:ext>
              </a:extLst>
            </p:cNvPr>
            <p:cNvSpPr>
              <a:spLocks/>
            </p:cNvSpPr>
            <p:nvPr/>
          </p:nvSpPr>
          <p:spPr bwMode="auto">
            <a:xfrm>
              <a:off x="3437963" y="3381408"/>
              <a:ext cx="68384" cy="65535"/>
            </a:xfrm>
            <a:custGeom>
              <a:avLst/>
              <a:gdLst/>
              <a:ahLst/>
              <a:cxnLst>
                <a:cxn ang="0">
                  <a:pos x="50" y="10"/>
                </a:cxn>
                <a:cxn ang="0">
                  <a:pos x="48" y="3"/>
                </a:cxn>
                <a:cxn ang="0">
                  <a:pos x="43" y="2"/>
                </a:cxn>
                <a:cxn ang="0">
                  <a:pos x="42" y="6"/>
                </a:cxn>
                <a:cxn ang="0">
                  <a:pos x="39" y="13"/>
                </a:cxn>
                <a:cxn ang="0">
                  <a:pos x="38" y="17"/>
                </a:cxn>
                <a:cxn ang="0">
                  <a:pos x="35" y="14"/>
                </a:cxn>
                <a:cxn ang="0">
                  <a:pos x="31" y="8"/>
                </a:cxn>
                <a:cxn ang="0">
                  <a:pos x="32" y="19"/>
                </a:cxn>
                <a:cxn ang="0">
                  <a:pos x="24" y="14"/>
                </a:cxn>
                <a:cxn ang="0">
                  <a:pos x="20" y="18"/>
                </a:cxn>
                <a:cxn ang="0">
                  <a:pos x="13" y="18"/>
                </a:cxn>
                <a:cxn ang="0">
                  <a:pos x="10" y="24"/>
                </a:cxn>
                <a:cxn ang="0">
                  <a:pos x="6" y="19"/>
                </a:cxn>
                <a:cxn ang="0">
                  <a:pos x="7" y="31"/>
                </a:cxn>
                <a:cxn ang="0">
                  <a:pos x="4" y="33"/>
                </a:cxn>
                <a:cxn ang="0">
                  <a:pos x="0" y="38"/>
                </a:cxn>
                <a:cxn ang="0">
                  <a:pos x="2" y="43"/>
                </a:cxn>
                <a:cxn ang="0">
                  <a:pos x="4" y="47"/>
                </a:cxn>
                <a:cxn ang="0">
                  <a:pos x="7" y="47"/>
                </a:cxn>
                <a:cxn ang="0">
                  <a:pos x="12" y="50"/>
                </a:cxn>
                <a:cxn ang="0">
                  <a:pos x="21" y="50"/>
                </a:cxn>
                <a:cxn ang="0">
                  <a:pos x="23" y="52"/>
                </a:cxn>
                <a:cxn ang="0">
                  <a:pos x="31" y="54"/>
                </a:cxn>
                <a:cxn ang="0">
                  <a:pos x="33" y="58"/>
                </a:cxn>
                <a:cxn ang="0">
                  <a:pos x="42" y="54"/>
                </a:cxn>
                <a:cxn ang="0">
                  <a:pos x="34" y="50"/>
                </a:cxn>
                <a:cxn ang="0">
                  <a:pos x="40" y="45"/>
                </a:cxn>
                <a:cxn ang="0">
                  <a:pos x="39" y="37"/>
                </a:cxn>
                <a:cxn ang="0">
                  <a:pos x="40" y="34"/>
                </a:cxn>
                <a:cxn ang="0">
                  <a:pos x="44" y="34"/>
                </a:cxn>
                <a:cxn ang="0">
                  <a:pos x="45" y="33"/>
                </a:cxn>
                <a:cxn ang="0">
                  <a:pos x="49" y="33"/>
                </a:cxn>
                <a:cxn ang="0">
                  <a:pos x="61" y="30"/>
                </a:cxn>
                <a:cxn ang="0">
                  <a:pos x="55" y="18"/>
                </a:cxn>
                <a:cxn ang="0">
                  <a:pos x="57" y="11"/>
                </a:cxn>
                <a:cxn ang="0">
                  <a:pos x="52" y="10"/>
                </a:cxn>
                <a:cxn ang="0">
                  <a:pos x="52" y="9"/>
                </a:cxn>
                <a:cxn ang="0">
                  <a:pos x="50" y="10"/>
                </a:cxn>
              </a:cxnLst>
              <a:rect l="0" t="0" r="r" b="b"/>
              <a:pathLst>
                <a:path w="61" h="59">
                  <a:moveTo>
                    <a:pt x="50" y="10"/>
                  </a:moveTo>
                  <a:cubicBezTo>
                    <a:pt x="50" y="7"/>
                    <a:pt x="50" y="5"/>
                    <a:pt x="48" y="3"/>
                  </a:cubicBezTo>
                  <a:cubicBezTo>
                    <a:pt x="47" y="2"/>
                    <a:pt x="45" y="0"/>
                    <a:pt x="43" y="2"/>
                  </a:cubicBezTo>
                  <a:cubicBezTo>
                    <a:pt x="43" y="2"/>
                    <a:pt x="43" y="5"/>
                    <a:pt x="42" y="6"/>
                  </a:cubicBezTo>
                  <a:cubicBezTo>
                    <a:pt x="41" y="8"/>
                    <a:pt x="39" y="10"/>
                    <a:pt x="39" y="13"/>
                  </a:cubicBezTo>
                  <a:cubicBezTo>
                    <a:pt x="37" y="13"/>
                    <a:pt x="36" y="16"/>
                    <a:pt x="38" y="17"/>
                  </a:cubicBezTo>
                  <a:cubicBezTo>
                    <a:pt x="41" y="15"/>
                    <a:pt x="35" y="9"/>
                    <a:pt x="35" y="14"/>
                  </a:cubicBezTo>
                  <a:cubicBezTo>
                    <a:pt x="35" y="11"/>
                    <a:pt x="33" y="9"/>
                    <a:pt x="31" y="8"/>
                  </a:cubicBezTo>
                  <a:cubicBezTo>
                    <a:pt x="29" y="11"/>
                    <a:pt x="33" y="16"/>
                    <a:pt x="32" y="19"/>
                  </a:cubicBezTo>
                  <a:cubicBezTo>
                    <a:pt x="29" y="19"/>
                    <a:pt x="27" y="14"/>
                    <a:pt x="24" y="14"/>
                  </a:cubicBezTo>
                  <a:cubicBezTo>
                    <a:pt x="21" y="14"/>
                    <a:pt x="20" y="15"/>
                    <a:pt x="20" y="18"/>
                  </a:cubicBezTo>
                  <a:cubicBezTo>
                    <a:pt x="18" y="19"/>
                    <a:pt x="15" y="18"/>
                    <a:pt x="13" y="18"/>
                  </a:cubicBezTo>
                  <a:cubicBezTo>
                    <a:pt x="13" y="19"/>
                    <a:pt x="12" y="24"/>
                    <a:pt x="10" y="24"/>
                  </a:cubicBezTo>
                  <a:cubicBezTo>
                    <a:pt x="9" y="22"/>
                    <a:pt x="8" y="19"/>
                    <a:pt x="6" y="19"/>
                  </a:cubicBezTo>
                  <a:cubicBezTo>
                    <a:pt x="5" y="23"/>
                    <a:pt x="8" y="27"/>
                    <a:pt x="7" y="31"/>
                  </a:cubicBezTo>
                  <a:cubicBezTo>
                    <a:pt x="5" y="31"/>
                    <a:pt x="5" y="32"/>
                    <a:pt x="4" y="33"/>
                  </a:cubicBezTo>
                  <a:cubicBezTo>
                    <a:pt x="2" y="35"/>
                    <a:pt x="0" y="36"/>
                    <a:pt x="0" y="38"/>
                  </a:cubicBezTo>
                  <a:cubicBezTo>
                    <a:pt x="0" y="41"/>
                    <a:pt x="1" y="41"/>
                    <a:pt x="2" y="43"/>
                  </a:cubicBezTo>
                  <a:cubicBezTo>
                    <a:pt x="3" y="44"/>
                    <a:pt x="3" y="46"/>
                    <a:pt x="4" y="47"/>
                  </a:cubicBezTo>
                  <a:cubicBezTo>
                    <a:pt x="5" y="48"/>
                    <a:pt x="6" y="47"/>
                    <a:pt x="7" y="47"/>
                  </a:cubicBezTo>
                  <a:cubicBezTo>
                    <a:pt x="10" y="48"/>
                    <a:pt x="8" y="50"/>
                    <a:pt x="12" y="50"/>
                  </a:cubicBezTo>
                  <a:cubicBezTo>
                    <a:pt x="14" y="50"/>
                    <a:pt x="19" y="49"/>
                    <a:pt x="21" y="50"/>
                  </a:cubicBezTo>
                  <a:cubicBezTo>
                    <a:pt x="22" y="50"/>
                    <a:pt x="22" y="52"/>
                    <a:pt x="23" y="52"/>
                  </a:cubicBezTo>
                  <a:cubicBezTo>
                    <a:pt x="25" y="53"/>
                    <a:pt x="29" y="52"/>
                    <a:pt x="31" y="54"/>
                  </a:cubicBezTo>
                  <a:cubicBezTo>
                    <a:pt x="32" y="54"/>
                    <a:pt x="33" y="56"/>
                    <a:pt x="33" y="58"/>
                  </a:cubicBezTo>
                  <a:cubicBezTo>
                    <a:pt x="36" y="59"/>
                    <a:pt x="40" y="56"/>
                    <a:pt x="42" y="54"/>
                  </a:cubicBezTo>
                  <a:cubicBezTo>
                    <a:pt x="39" y="54"/>
                    <a:pt x="36" y="51"/>
                    <a:pt x="34" y="50"/>
                  </a:cubicBezTo>
                  <a:cubicBezTo>
                    <a:pt x="36" y="49"/>
                    <a:pt x="39" y="48"/>
                    <a:pt x="40" y="45"/>
                  </a:cubicBezTo>
                  <a:cubicBezTo>
                    <a:pt x="47" y="45"/>
                    <a:pt x="39" y="40"/>
                    <a:pt x="39" y="37"/>
                  </a:cubicBezTo>
                  <a:cubicBezTo>
                    <a:pt x="39" y="36"/>
                    <a:pt x="40" y="34"/>
                    <a:pt x="40" y="34"/>
                  </a:cubicBezTo>
                  <a:cubicBezTo>
                    <a:pt x="42" y="33"/>
                    <a:pt x="42" y="34"/>
                    <a:pt x="44" y="34"/>
                  </a:cubicBezTo>
                  <a:cubicBezTo>
                    <a:pt x="45" y="34"/>
                    <a:pt x="45" y="33"/>
                    <a:pt x="45" y="33"/>
                  </a:cubicBezTo>
                  <a:cubicBezTo>
                    <a:pt x="46" y="32"/>
                    <a:pt x="47" y="33"/>
                    <a:pt x="49" y="33"/>
                  </a:cubicBezTo>
                  <a:cubicBezTo>
                    <a:pt x="52" y="33"/>
                    <a:pt x="61" y="35"/>
                    <a:pt x="61" y="30"/>
                  </a:cubicBezTo>
                  <a:cubicBezTo>
                    <a:pt x="60" y="25"/>
                    <a:pt x="55" y="23"/>
                    <a:pt x="55" y="18"/>
                  </a:cubicBezTo>
                  <a:cubicBezTo>
                    <a:pt x="55" y="15"/>
                    <a:pt x="57" y="13"/>
                    <a:pt x="57" y="11"/>
                  </a:cubicBezTo>
                  <a:cubicBezTo>
                    <a:pt x="55" y="10"/>
                    <a:pt x="54" y="11"/>
                    <a:pt x="52" y="10"/>
                  </a:cubicBezTo>
                  <a:cubicBezTo>
                    <a:pt x="52" y="10"/>
                    <a:pt x="52" y="9"/>
                    <a:pt x="52" y="9"/>
                  </a:cubicBezTo>
                  <a:lnTo>
                    <a:pt x="50" y="1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7" name="Freeform 104">
              <a:extLst>
                <a:ext uri="{FF2B5EF4-FFF2-40B4-BE49-F238E27FC236}">
                  <a16:creationId xmlns:a16="http://schemas.microsoft.com/office/drawing/2014/main" id="{6A1B4963-5750-9242-937B-A11C012ECFB3}"/>
                </a:ext>
              </a:extLst>
            </p:cNvPr>
            <p:cNvSpPr>
              <a:spLocks/>
            </p:cNvSpPr>
            <p:nvPr/>
          </p:nvSpPr>
          <p:spPr bwMode="auto">
            <a:xfrm>
              <a:off x="3463607" y="3450742"/>
              <a:ext cx="18996" cy="18996"/>
            </a:xfrm>
            <a:custGeom>
              <a:avLst/>
              <a:gdLst/>
              <a:ahLst/>
              <a:cxnLst>
                <a:cxn ang="0">
                  <a:pos x="13" y="6"/>
                </a:cxn>
                <a:cxn ang="0">
                  <a:pos x="6" y="2"/>
                </a:cxn>
                <a:cxn ang="0">
                  <a:pos x="1" y="5"/>
                </a:cxn>
                <a:cxn ang="0">
                  <a:pos x="4" y="10"/>
                </a:cxn>
                <a:cxn ang="0">
                  <a:pos x="6" y="13"/>
                </a:cxn>
                <a:cxn ang="0">
                  <a:pos x="16" y="17"/>
                </a:cxn>
                <a:cxn ang="0">
                  <a:pos x="16" y="10"/>
                </a:cxn>
                <a:cxn ang="0">
                  <a:pos x="13" y="6"/>
                </a:cxn>
              </a:cxnLst>
              <a:rect l="0" t="0" r="r" b="b"/>
              <a:pathLst>
                <a:path w="17" h="17">
                  <a:moveTo>
                    <a:pt x="13" y="6"/>
                  </a:moveTo>
                  <a:cubicBezTo>
                    <a:pt x="10" y="6"/>
                    <a:pt x="8" y="3"/>
                    <a:pt x="6" y="2"/>
                  </a:cubicBezTo>
                  <a:cubicBezTo>
                    <a:pt x="3" y="0"/>
                    <a:pt x="0" y="0"/>
                    <a:pt x="1" y="5"/>
                  </a:cubicBezTo>
                  <a:cubicBezTo>
                    <a:pt x="1" y="8"/>
                    <a:pt x="2" y="7"/>
                    <a:pt x="4" y="10"/>
                  </a:cubicBezTo>
                  <a:cubicBezTo>
                    <a:pt x="5" y="11"/>
                    <a:pt x="5" y="12"/>
                    <a:pt x="6" y="13"/>
                  </a:cubicBezTo>
                  <a:cubicBezTo>
                    <a:pt x="7" y="15"/>
                    <a:pt x="14" y="17"/>
                    <a:pt x="16" y="17"/>
                  </a:cubicBezTo>
                  <a:cubicBezTo>
                    <a:pt x="16" y="15"/>
                    <a:pt x="17" y="12"/>
                    <a:pt x="16" y="10"/>
                  </a:cubicBezTo>
                  <a:lnTo>
                    <a:pt x="13" y="6"/>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8" name="Freeform 105">
              <a:extLst>
                <a:ext uri="{FF2B5EF4-FFF2-40B4-BE49-F238E27FC236}">
                  <a16:creationId xmlns:a16="http://schemas.microsoft.com/office/drawing/2014/main" id="{E2DF112E-E9D6-294C-AF01-7AD0CDD81698}"/>
                </a:ext>
              </a:extLst>
            </p:cNvPr>
            <p:cNvSpPr>
              <a:spLocks/>
            </p:cNvSpPr>
            <p:nvPr/>
          </p:nvSpPr>
          <p:spPr bwMode="auto">
            <a:xfrm>
              <a:off x="3461708" y="3482085"/>
              <a:ext cx="17096" cy="30393"/>
            </a:xfrm>
            <a:custGeom>
              <a:avLst/>
              <a:gdLst/>
              <a:ahLst/>
              <a:cxnLst>
                <a:cxn ang="0">
                  <a:pos x="11" y="4"/>
                </a:cxn>
                <a:cxn ang="0">
                  <a:pos x="2" y="2"/>
                </a:cxn>
                <a:cxn ang="0">
                  <a:pos x="2" y="9"/>
                </a:cxn>
                <a:cxn ang="0">
                  <a:pos x="9" y="16"/>
                </a:cxn>
                <a:cxn ang="0">
                  <a:pos x="7" y="21"/>
                </a:cxn>
                <a:cxn ang="0">
                  <a:pos x="9" y="26"/>
                </a:cxn>
                <a:cxn ang="0">
                  <a:pos x="12" y="27"/>
                </a:cxn>
                <a:cxn ang="0">
                  <a:pos x="12" y="16"/>
                </a:cxn>
                <a:cxn ang="0">
                  <a:pos x="13" y="10"/>
                </a:cxn>
                <a:cxn ang="0">
                  <a:pos x="11" y="4"/>
                </a:cxn>
              </a:cxnLst>
              <a:rect l="0" t="0" r="r" b="b"/>
              <a:pathLst>
                <a:path w="15" h="27">
                  <a:moveTo>
                    <a:pt x="11" y="4"/>
                  </a:moveTo>
                  <a:cubicBezTo>
                    <a:pt x="9" y="3"/>
                    <a:pt x="3" y="0"/>
                    <a:pt x="2" y="2"/>
                  </a:cubicBezTo>
                  <a:cubicBezTo>
                    <a:pt x="0" y="3"/>
                    <a:pt x="1" y="7"/>
                    <a:pt x="2" y="9"/>
                  </a:cubicBezTo>
                  <a:cubicBezTo>
                    <a:pt x="3" y="12"/>
                    <a:pt x="8" y="13"/>
                    <a:pt x="9" y="16"/>
                  </a:cubicBezTo>
                  <a:cubicBezTo>
                    <a:pt x="9" y="18"/>
                    <a:pt x="8" y="19"/>
                    <a:pt x="7" y="21"/>
                  </a:cubicBezTo>
                  <a:cubicBezTo>
                    <a:pt x="7" y="22"/>
                    <a:pt x="7" y="25"/>
                    <a:pt x="9" y="26"/>
                  </a:cubicBezTo>
                  <a:cubicBezTo>
                    <a:pt x="9" y="26"/>
                    <a:pt x="12" y="27"/>
                    <a:pt x="12" y="27"/>
                  </a:cubicBezTo>
                  <a:cubicBezTo>
                    <a:pt x="15" y="26"/>
                    <a:pt x="13" y="18"/>
                    <a:pt x="12" y="16"/>
                  </a:cubicBezTo>
                  <a:cubicBezTo>
                    <a:pt x="12" y="15"/>
                    <a:pt x="12" y="12"/>
                    <a:pt x="13" y="10"/>
                  </a:cubicBezTo>
                  <a:lnTo>
                    <a:pt x="11" y="4"/>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9" name="Freeform 106">
              <a:extLst>
                <a:ext uri="{FF2B5EF4-FFF2-40B4-BE49-F238E27FC236}">
                  <a16:creationId xmlns:a16="http://schemas.microsoft.com/office/drawing/2014/main" id="{1AED1100-8742-4F43-91A3-43621C30E7AA}"/>
                </a:ext>
              </a:extLst>
            </p:cNvPr>
            <p:cNvSpPr>
              <a:spLocks noEditPoints="1"/>
            </p:cNvSpPr>
            <p:nvPr/>
          </p:nvSpPr>
          <p:spPr bwMode="auto">
            <a:xfrm>
              <a:off x="4405789" y="3909486"/>
              <a:ext cx="179509" cy="331474"/>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0" name="Freeform 107">
              <a:extLst>
                <a:ext uri="{FF2B5EF4-FFF2-40B4-BE49-F238E27FC236}">
                  <a16:creationId xmlns:a16="http://schemas.microsoft.com/office/drawing/2014/main" id="{1F24AC2E-5B19-244B-89DF-C719B03843C9}"/>
                </a:ext>
              </a:extLst>
            </p:cNvPr>
            <p:cNvSpPr>
              <a:spLocks/>
            </p:cNvSpPr>
            <p:nvPr/>
          </p:nvSpPr>
          <p:spPr bwMode="auto">
            <a:xfrm>
              <a:off x="4582448" y="4073798"/>
              <a:ext cx="108275" cy="179509"/>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1" name="Freeform 108">
              <a:extLst>
                <a:ext uri="{FF2B5EF4-FFF2-40B4-BE49-F238E27FC236}">
                  <a16:creationId xmlns:a16="http://schemas.microsoft.com/office/drawing/2014/main" id="{55321924-BF62-7A42-B2CF-50196A93607B}"/>
                </a:ext>
              </a:extLst>
            </p:cNvPr>
            <p:cNvSpPr>
              <a:spLocks/>
            </p:cNvSpPr>
            <p:nvPr/>
          </p:nvSpPr>
          <p:spPr bwMode="auto">
            <a:xfrm>
              <a:off x="4804697" y="4174474"/>
              <a:ext cx="33243" cy="35142"/>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2" name="Freeform 109">
              <a:extLst>
                <a:ext uri="{FF2B5EF4-FFF2-40B4-BE49-F238E27FC236}">
                  <a16:creationId xmlns:a16="http://schemas.microsoft.com/office/drawing/2014/main" id="{5AB25B55-AD0B-D848-8204-312735470779}"/>
                </a:ext>
              </a:extLst>
            </p:cNvPr>
            <p:cNvSpPr>
              <a:spLocks/>
            </p:cNvSpPr>
            <p:nvPr/>
          </p:nvSpPr>
          <p:spPr bwMode="auto">
            <a:xfrm>
              <a:off x="4274719" y="4212466"/>
              <a:ext cx="554672" cy="738929"/>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3" name="Freeform 110">
              <a:extLst>
                <a:ext uri="{FF2B5EF4-FFF2-40B4-BE49-F238E27FC236}">
                  <a16:creationId xmlns:a16="http://schemas.microsoft.com/office/drawing/2014/main" id="{048FB922-0E56-7445-8F9F-1D4155AC4C95}"/>
                </a:ext>
              </a:extLst>
            </p:cNvPr>
            <p:cNvSpPr>
              <a:spLocks/>
            </p:cNvSpPr>
            <p:nvPr/>
          </p:nvSpPr>
          <p:spPr bwMode="auto">
            <a:xfrm>
              <a:off x="4418136" y="4196320"/>
              <a:ext cx="14247" cy="37042"/>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4" name="Freeform 111">
              <a:extLst>
                <a:ext uri="{FF2B5EF4-FFF2-40B4-BE49-F238E27FC236}">
                  <a16:creationId xmlns:a16="http://schemas.microsoft.com/office/drawing/2014/main" id="{331150A7-B4ED-2D4D-AD58-E1832C954EA5}"/>
                </a:ext>
              </a:extLst>
            </p:cNvPr>
            <p:cNvSpPr>
              <a:spLocks/>
            </p:cNvSpPr>
            <p:nvPr/>
          </p:nvSpPr>
          <p:spPr bwMode="auto">
            <a:xfrm>
              <a:off x="4428584" y="4228612"/>
              <a:ext cx="10448" cy="10448"/>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5" name="Freeform 112">
              <a:extLst>
                <a:ext uri="{FF2B5EF4-FFF2-40B4-BE49-F238E27FC236}">
                  <a16:creationId xmlns:a16="http://schemas.microsoft.com/office/drawing/2014/main" id="{ED7086F0-1776-CD4B-B8EB-D62BE6E1B662}"/>
                </a:ext>
              </a:extLst>
            </p:cNvPr>
            <p:cNvSpPr>
              <a:spLocks/>
            </p:cNvSpPr>
            <p:nvPr/>
          </p:nvSpPr>
          <p:spPr bwMode="auto">
            <a:xfrm>
              <a:off x="4422885" y="4240010"/>
              <a:ext cx="4749" cy="4749"/>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6" name="Freeform 113">
              <a:extLst>
                <a:ext uri="{FF2B5EF4-FFF2-40B4-BE49-F238E27FC236}">
                  <a16:creationId xmlns:a16="http://schemas.microsoft.com/office/drawing/2014/main" id="{CADADB74-646F-6A4F-AC0E-8D5B91D0B95A}"/>
                </a:ext>
              </a:extLst>
            </p:cNvPr>
            <p:cNvSpPr>
              <a:spLocks/>
            </p:cNvSpPr>
            <p:nvPr/>
          </p:nvSpPr>
          <p:spPr bwMode="auto">
            <a:xfrm>
              <a:off x="4440931" y="4251407"/>
              <a:ext cx="4749" cy="5699"/>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7" name="Freeform 114">
              <a:extLst>
                <a:ext uri="{FF2B5EF4-FFF2-40B4-BE49-F238E27FC236}">
                  <a16:creationId xmlns:a16="http://schemas.microsoft.com/office/drawing/2014/main" id="{2FCB7E7D-0AD0-F845-A30E-BD466EEDAA9D}"/>
                </a:ext>
              </a:extLst>
            </p:cNvPr>
            <p:cNvSpPr>
              <a:spLocks/>
            </p:cNvSpPr>
            <p:nvPr/>
          </p:nvSpPr>
          <p:spPr bwMode="auto">
            <a:xfrm>
              <a:off x="4320309" y="4345435"/>
              <a:ext cx="10448" cy="5699"/>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8" name="Freeform 115">
              <a:extLst>
                <a:ext uri="{FF2B5EF4-FFF2-40B4-BE49-F238E27FC236}">
                  <a16:creationId xmlns:a16="http://schemas.microsoft.com/office/drawing/2014/main" id="{04E1D239-0231-8C46-B8DC-B130C73BA1DF}"/>
                </a:ext>
              </a:extLst>
            </p:cNvPr>
            <p:cNvSpPr>
              <a:spLocks/>
            </p:cNvSpPr>
            <p:nvPr/>
          </p:nvSpPr>
          <p:spPr bwMode="auto">
            <a:xfrm>
              <a:off x="4334555" y="4338787"/>
              <a:ext cx="16147" cy="2850"/>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9" name="Freeform 116">
              <a:extLst>
                <a:ext uri="{FF2B5EF4-FFF2-40B4-BE49-F238E27FC236}">
                  <a16:creationId xmlns:a16="http://schemas.microsoft.com/office/drawing/2014/main" id="{22110F37-7AC9-D54C-B617-A208A73C2FDA}"/>
                </a:ext>
              </a:extLst>
            </p:cNvPr>
            <p:cNvSpPr>
              <a:spLocks/>
            </p:cNvSpPr>
            <p:nvPr/>
          </p:nvSpPr>
          <p:spPr bwMode="auto">
            <a:xfrm>
              <a:off x="4365898" y="4332138"/>
              <a:ext cx="10448" cy="1900"/>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0" name="Freeform 117">
              <a:extLst>
                <a:ext uri="{FF2B5EF4-FFF2-40B4-BE49-F238E27FC236}">
                  <a16:creationId xmlns:a16="http://schemas.microsoft.com/office/drawing/2014/main" id="{0DDF830F-0A7B-884C-A93A-069212472DF6}"/>
                </a:ext>
              </a:extLst>
            </p:cNvPr>
            <p:cNvSpPr>
              <a:spLocks/>
            </p:cNvSpPr>
            <p:nvPr/>
          </p:nvSpPr>
          <p:spPr bwMode="auto">
            <a:xfrm>
              <a:off x="4353551" y="4334988"/>
              <a:ext cx="10448" cy="950"/>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1" name="Freeform 118">
              <a:extLst>
                <a:ext uri="{FF2B5EF4-FFF2-40B4-BE49-F238E27FC236}">
                  <a16:creationId xmlns:a16="http://schemas.microsoft.com/office/drawing/2014/main" id="{F382F444-10CD-E741-9052-97120CE7F32B}"/>
                </a:ext>
              </a:extLst>
            </p:cNvPr>
            <p:cNvSpPr>
              <a:spLocks/>
            </p:cNvSpPr>
            <p:nvPr/>
          </p:nvSpPr>
          <p:spPr bwMode="auto">
            <a:xfrm>
              <a:off x="4381095" y="4327389"/>
              <a:ext cx="14247" cy="4749"/>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2" name="Freeform 119">
              <a:extLst>
                <a:ext uri="{FF2B5EF4-FFF2-40B4-BE49-F238E27FC236}">
                  <a16:creationId xmlns:a16="http://schemas.microsoft.com/office/drawing/2014/main" id="{55932BE3-BA63-2541-ACFF-51C97D38E4E8}"/>
                </a:ext>
              </a:extLst>
            </p:cNvPr>
            <p:cNvSpPr>
              <a:spLocks/>
            </p:cNvSpPr>
            <p:nvPr/>
          </p:nvSpPr>
          <p:spPr bwMode="auto">
            <a:xfrm>
              <a:off x="4399140" y="4327389"/>
              <a:ext cx="11397" cy="1900"/>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3" name="Line 120">
              <a:extLst>
                <a:ext uri="{FF2B5EF4-FFF2-40B4-BE49-F238E27FC236}">
                  <a16:creationId xmlns:a16="http://schemas.microsoft.com/office/drawing/2014/main" id="{39318284-B3D2-4D4F-8310-168905C22B95}"/>
                </a:ext>
              </a:extLst>
            </p:cNvPr>
            <p:cNvSpPr>
              <a:spLocks noChangeShapeType="1"/>
            </p:cNvSpPr>
            <p:nvPr/>
          </p:nvSpPr>
          <p:spPr bwMode="auto">
            <a:xfrm>
              <a:off x="4437131" y="4375828"/>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4" name="Line 121">
              <a:extLst>
                <a:ext uri="{FF2B5EF4-FFF2-40B4-BE49-F238E27FC236}">
                  <a16:creationId xmlns:a16="http://schemas.microsoft.com/office/drawing/2014/main" id="{48A14CD5-BFC4-9147-9210-657D93F7FCDB}"/>
                </a:ext>
              </a:extLst>
            </p:cNvPr>
            <p:cNvSpPr>
              <a:spLocks noChangeShapeType="1"/>
            </p:cNvSpPr>
            <p:nvPr/>
          </p:nvSpPr>
          <p:spPr bwMode="auto">
            <a:xfrm>
              <a:off x="4437131" y="4375828"/>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5" name="Line 122">
              <a:extLst>
                <a:ext uri="{FF2B5EF4-FFF2-40B4-BE49-F238E27FC236}">
                  <a16:creationId xmlns:a16="http://schemas.microsoft.com/office/drawing/2014/main" id="{77DA87DC-EC30-144E-8156-8D85727E9AE1}"/>
                </a:ext>
              </a:extLst>
            </p:cNvPr>
            <p:cNvSpPr>
              <a:spLocks noChangeShapeType="1"/>
            </p:cNvSpPr>
            <p:nvPr/>
          </p:nvSpPr>
          <p:spPr bwMode="auto">
            <a:xfrm>
              <a:off x="4413387" y="4345435"/>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6" name="Line 123">
              <a:extLst>
                <a:ext uri="{FF2B5EF4-FFF2-40B4-BE49-F238E27FC236}">
                  <a16:creationId xmlns:a16="http://schemas.microsoft.com/office/drawing/2014/main" id="{BC0340A0-BA71-D048-812F-8F1BFEFB2DF4}"/>
                </a:ext>
              </a:extLst>
            </p:cNvPr>
            <p:cNvSpPr>
              <a:spLocks noChangeShapeType="1"/>
            </p:cNvSpPr>
            <p:nvPr/>
          </p:nvSpPr>
          <p:spPr bwMode="auto">
            <a:xfrm>
              <a:off x="4413387" y="4345435"/>
              <a:ext cx="950" cy="950"/>
            </a:xfrm>
            <a:prstGeom prst="line">
              <a:avLst/>
            </a:pr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7" name="Freeform 124">
              <a:extLst>
                <a:ext uri="{FF2B5EF4-FFF2-40B4-BE49-F238E27FC236}">
                  <a16:creationId xmlns:a16="http://schemas.microsoft.com/office/drawing/2014/main" id="{EFA2B02A-60C1-6740-BE30-AD6B20584A76}"/>
                </a:ext>
              </a:extLst>
            </p:cNvPr>
            <p:cNvSpPr>
              <a:spLocks/>
            </p:cNvSpPr>
            <p:nvPr/>
          </p:nvSpPr>
          <p:spPr bwMode="auto">
            <a:xfrm>
              <a:off x="4670777" y="4256156"/>
              <a:ext cx="34192" cy="15196"/>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8" name="Freeform 125">
              <a:extLst>
                <a:ext uri="{FF2B5EF4-FFF2-40B4-BE49-F238E27FC236}">
                  <a16:creationId xmlns:a16="http://schemas.microsoft.com/office/drawing/2014/main" id="{2C214F4F-139C-AC42-B4CF-01906F9DF717}"/>
                </a:ext>
              </a:extLst>
            </p:cNvPr>
            <p:cNvSpPr>
              <a:spLocks/>
            </p:cNvSpPr>
            <p:nvPr/>
          </p:nvSpPr>
          <p:spPr bwMode="auto">
            <a:xfrm>
              <a:off x="5843756" y="6005650"/>
              <a:ext cx="142467" cy="79782"/>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9" name="Freeform 126">
              <a:extLst>
                <a:ext uri="{FF2B5EF4-FFF2-40B4-BE49-F238E27FC236}">
                  <a16:creationId xmlns:a16="http://schemas.microsoft.com/office/drawing/2014/main" id="{9A6DB2A9-6BEB-2944-B4DE-D6EC700C0371}"/>
                </a:ext>
              </a:extLst>
            </p:cNvPr>
            <p:cNvSpPr>
              <a:spLocks/>
            </p:cNvSpPr>
            <p:nvPr/>
          </p:nvSpPr>
          <p:spPr bwMode="auto">
            <a:xfrm>
              <a:off x="5228299" y="2047917"/>
              <a:ext cx="111125" cy="68384"/>
            </a:xfrm>
            <a:custGeom>
              <a:avLst/>
              <a:gdLst/>
              <a:ahLst/>
              <a:cxnLst>
                <a:cxn ang="0">
                  <a:pos x="30" y="33"/>
                </a:cxn>
                <a:cxn ang="0">
                  <a:pos x="25" y="40"/>
                </a:cxn>
                <a:cxn ang="0">
                  <a:pos x="8" y="58"/>
                </a:cxn>
                <a:cxn ang="0">
                  <a:pos x="21" y="56"/>
                </a:cxn>
                <a:cxn ang="0">
                  <a:pos x="48" y="48"/>
                </a:cxn>
                <a:cxn ang="0">
                  <a:pos x="53" y="49"/>
                </a:cxn>
                <a:cxn ang="0">
                  <a:pos x="62" y="46"/>
                </a:cxn>
                <a:cxn ang="0">
                  <a:pos x="66" y="38"/>
                </a:cxn>
                <a:cxn ang="0">
                  <a:pos x="78" y="26"/>
                </a:cxn>
                <a:cxn ang="0">
                  <a:pos x="95" y="2"/>
                </a:cxn>
                <a:cxn ang="0">
                  <a:pos x="83" y="1"/>
                </a:cxn>
                <a:cxn ang="0">
                  <a:pos x="80" y="8"/>
                </a:cxn>
                <a:cxn ang="0">
                  <a:pos x="72" y="5"/>
                </a:cxn>
                <a:cxn ang="0">
                  <a:pos x="65" y="19"/>
                </a:cxn>
                <a:cxn ang="0">
                  <a:pos x="50" y="11"/>
                </a:cxn>
                <a:cxn ang="0">
                  <a:pos x="49" y="24"/>
                </a:cxn>
                <a:cxn ang="0">
                  <a:pos x="42" y="27"/>
                </a:cxn>
                <a:cxn ang="0">
                  <a:pos x="39" y="19"/>
                </a:cxn>
                <a:cxn ang="0">
                  <a:pos x="30" y="30"/>
                </a:cxn>
                <a:cxn ang="0">
                  <a:pos x="13" y="29"/>
                </a:cxn>
                <a:cxn ang="0">
                  <a:pos x="6" y="26"/>
                </a:cxn>
                <a:cxn ang="0">
                  <a:pos x="13" y="33"/>
                </a:cxn>
                <a:cxn ang="0">
                  <a:pos x="30" y="33"/>
                </a:cxn>
              </a:cxnLst>
              <a:rect l="0" t="0" r="r" b="b"/>
              <a:pathLst>
                <a:path w="99" h="61">
                  <a:moveTo>
                    <a:pt x="30" y="33"/>
                  </a:moveTo>
                  <a:cubicBezTo>
                    <a:pt x="27" y="35"/>
                    <a:pt x="26" y="37"/>
                    <a:pt x="25" y="40"/>
                  </a:cubicBezTo>
                  <a:cubicBezTo>
                    <a:pt x="20" y="47"/>
                    <a:pt x="14" y="52"/>
                    <a:pt x="8" y="58"/>
                  </a:cubicBezTo>
                  <a:cubicBezTo>
                    <a:pt x="12" y="61"/>
                    <a:pt x="17" y="58"/>
                    <a:pt x="21" y="56"/>
                  </a:cubicBezTo>
                  <a:cubicBezTo>
                    <a:pt x="30" y="52"/>
                    <a:pt x="37" y="45"/>
                    <a:pt x="48" y="48"/>
                  </a:cubicBezTo>
                  <a:cubicBezTo>
                    <a:pt x="50" y="49"/>
                    <a:pt x="51" y="50"/>
                    <a:pt x="53" y="49"/>
                  </a:cubicBezTo>
                  <a:cubicBezTo>
                    <a:pt x="55" y="49"/>
                    <a:pt x="61" y="40"/>
                    <a:pt x="62" y="46"/>
                  </a:cubicBezTo>
                  <a:cubicBezTo>
                    <a:pt x="64" y="44"/>
                    <a:pt x="64" y="41"/>
                    <a:pt x="66" y="38"/>
                  </a:cubicBezTo>
                  <a:cubicBezTo>
                    <a:pt x="70" y="34"/>
                    <a:pt x="74" y="30"/>
                    <a:pt x="78" y="26"/>
                  </a:cubicBezTo>
                  <a:cubicBezTo>
                    <a:pt x="82" y="21"/>
                    <a:pt x="99" y="10"/>
                    <a:pt x="95" y="2"/>
                  </a:cubicBezTo>
                  <a:cubicBezTo>
                    <a:pt x="91" y="0"/>
                    <a:pt x="87" y="0"/>
                    <a:pt x="83" y="1"/>
                  </a:cubicBezTo>
                  <a:cubicBezTo>
                    <a:pt x="79" y="4"/>
                    <a:pt x="80" y="5"/>
                    <a:pt x="80" y="8"/>
                  </a:cubicBezTo>
                  <a:cubicBezTo>
                    <a:pt x="76" y="10"/>
                    <a:pt x="75" y="4"/>
                    <a:pt x="72" y="5"/>
                  </a:cubicBezTo>
                  <a:cubicBezTo>
                    <a:pt x="70" y="12"/>
                    <a:pt x="74" y="17"/>
                    <a:pt x="65" y="19"/>
                  </a:cubicBezTo>
                  <a:cubicBezTo>
                    <a:pt x="57" y="20"/>
                    <a:pt x="58" y="10"/>
                    <a:pt x="50" y="11"/>
                  </a:cubicBezTo>
                  <a:cubicBezTo>
                    <a:pt x="49" y="16"/>
                    <a:pt x="54" y="20"/>
                    <a:pt x="49" y="24"/>
                  </a:cubicBezTo>
                  <a:cubicBezTo>
                    <a:pt x="48" y="26"/>
                    <a:pt x="45" y="27"/>
                    <a:pt x="42" y="27"/>
                  </a:cubicBezTo>
                  <a:cubicBezTo>
                    <a:pt x="36" y="25"/>
                    <a:pt x="42" y="22"/>
                    <a:pt x="39" y="19"/>
                  </a:cubicBezTo>
                  <a:cubicBezTo>
                    <a:pt x="33" y="12"/>
                    <a:pt x="30" y="26"/>
                    <a:pt x="30" y="30"/>
                  </a:cubicBezTo>
                  <a:cubicBezTo>
                    <a:pt x="25" y="30"/>
                    <a:pt x="18" y="31"/>
                    <a:pt x="13" y="29"/>
                  </a:cubicBezTo>
                  <a:cubicBezTo>
                    <a:pt x="10" y="29"/>
                    <a:pt x="9" y="26"/>
                    <a:pt x="6" y="26"/>
                  </a:cubicBezTo>
                  <a:cubicBezTo>
                    <a:pt x="0" y="32"/>
                    <a:pt x="9" y="34"/>
                    <a:pt x="13" y="33"/>
                  </a:cubicBezTo>
                  <a:lnTo>
                    <a:pt x="30" y="33"/>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0" name="Freeform 127">
              <a:extLst>
                <a:ext uri="{FF2B5EF4-FFF2-40B4-BE49-F238E27FC236}">
                  <a16:creationId xmlns:a16="http://schemas.microsoft.com/office/drawing/2014/main" id="{953B64FA-66B1-8944-BF2E-B825FF174B13}"/>
                </a:ext>
              </a:extLst>
            </p:cNvPr>
            <p:cNvSpPr>
              <a:spLocks/>
            </p:cNvSpPr>
            <p:nvPr/>
          </p:nvSpPr>
          <p:spPr bwMode="auto">
            <a:xfrm>
              <a:off x="5259641" y="2120100"/>
              <a:ext cx="38941" cy="30393"/>
            </a:xfrm>
            <a:custGeom>
              <a:avLst/>
              <a:gdLst/>
              <a:ahLst/>
              <a:cxnLst>
                <a:cxn ang="0">
                  <a:pos x="31" y="9"/>
                </a:cxn>
                <a:cxn ang="0">
                  <a:pos x="30" y="8"/>
                </a:cxn>
                <a:cxn ang="0">
                  <a:pos x="15" y="6"/>
                </a:cxn>
                <a:cxn ang="0">
                  <a:pos x="1" y="16"/>
                </a:cxn>
                <a:cxn ang="0">
                  <a:pos x="19" y="23"/>
                </a:cxn>
                <a:cxn ang="0">
                  <a:pos x="22" y="27"/>
                </a:cxn>
                <a:cxn ang="0">
                  <a:pos x="31" y="25"/>
                </a:cxn>
                <a:cxn ang="0">
                  <a:pos x="24" y="8"/>
                </a:cxn>
                <a:cxn ang="0">
                  <a:pos x="31" y="9"/>
                </a:cxn>
              </a:cxnLst>
              <a:rect l="0" t="0" r="r" b="b"/>
              <a:pathLst>
                <a:path w="35" h="27">
                  <a:moveTo>
                    <a:pt x="31" y="9"/>
                  </a:moveTo>
                  <a:cubicBezTo>
                    <a:pt x="31" y="9"/>
                    <a:pt x="30" y="9"/>
                    <a:pt x="30" y="8"/>
                  </a:cubicBezTo>
                  <a:cubicBezTo>
                    <a:pt x="30" y="1"/>
                    <a:pt x="13" y="0"/>
                    <a:pt x="15" y="6"/>
                  </a:cubicBezTo>
                  <a:cubicBezTo>
                    <a:pt x="11" y="8"/>
                    <a:pt x="1" y="11"/>
                    <a:pt x="1" y="16"/>
                  </a:cubicBezTo>
                  <a:cubicBezTo>
                    <a:pt x="0" y="26"/>
                    <a:pt x="14" y="20"/>
                    <a:pt x="19" y="23"/>
                  </a:cubicBezTo>
                  <a:cubicBezTo>
                    <a:pt x="20" y="23"/>
                    <a:pt x="21" y="26"/>
                    <a:pt x="22" y="27"/>
                  </a:cubicBezTo>
                  <a:cubicBezTo>
                    <a:pt x="23" y="27"/>
                    <a:pt x="30" y="26"/>
                    <a:pt x="31" y="25"/>
                  </a:cubicBezTo>
                  <a:cubicBezTo>
                    <a:pt x="35" y="20"/>
                    <a:pt x="27" y="11"/>
                    <a:pt x="24" y="8"/>
                  </a:cubicBezTo>
                  <a:lnTo>
                    <a:pt x="31" y="9"/>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1" name="Freeform 128">
              <a:extLst>
                <a:ext uri="{FF2B5EF4-FFF2-40B4-BE49-F238E27FC236}">
                  <a16:creationId xmlns:a16="http://schemas.microsoft.com/office/drawing/2014/main" id="{61669FF9-0939-EE40-9112-DA68389E3DDD}"/>
                </a:ext>
              </a:extLst>
            </p:cNvPr>
            <p:cNvSpPr>
              <a:spLocks/>
            </p:cNvSpPr>
            <p:nvPr/>
          </p:nvSpPr>
          <p:spPr bwMode="auto">
            <a:xfrm>
              <a:off x="5297632" y="2084958"/>
              <a:ext cx="50339" cy="56037"/>
            </a:xfrm>
            <a:custGeom>
              <a:avLst/>
              <a:gdLst/>
              <a:ahLst/>
              <a:cxnLst>
                <a:cxn ang="0">
                  <a:pos x="5" y="18"/>
                </a:cxn>
                <a:cxn ang="0">
                  <a:pos x="3" y="19"/>
                </a:cxn>
                <a:cxn ang="0">
                  <a:pos x="0" y="27"/>
                </a:cxn>
                <a:cxn ang="0">
                  <a:pos x="6" y="32"/>
                </a:cxn>
                <a:cxn ang="0">
                  <a:pos x="5" y="44"/>
                </a:cxn>
                <a:cxn ang="0">
                  <a:pos x="11" y="48"/>
                </a:cxn>
                <a:cxn ang="0">
                  <a:pos x="13" y="50"/>
                </a:cxn>
                <a:cxn ang="0">
                  <a:pos x="16" y="48"/>
                </a:cxn>
                <a:cxn ang="0">
                  <a:pos x="27" y="39"/>
                </a:cxn>
                <a:cxn ang="0">
                  <a:pos x="44" y="31"/>
                </a:cxn>
                <a:cxn ang="0">
                  <a:pos x="42" y="22"/>
                </a:cxn>
                <a:cxn ang="0">
                  <a:pos x="42" y="13"/>
                </a:cxn>
                <a:cxn ang="0">
                  <a:pos x="39" y="5"/>
                </a:cxn>
                <a:cxn ang="0">
                  <a:pos x="34" y="4"/>
                </a:cxn>
                <a:cxn ang="0">
                  <a:pos x="32" y="4"/>
                </a:cxn>
                <a:cxn ang="0">
                  <a:pos x="29" y="1"/>
                </a:cxn>
                <a:cxn ang="0">
                  <a:pos x="20" y="18"/>
                </a:cxn>
                <a:cxn ang="0">
                  <a:pos x="5" y="17"/>
                </a:cxn>
                <a:cxn ang="0">
                  <a:pos x="5" y="18"/>
                </a:cxn>
              </a:cxnLst>
              <a:rect l="0" t="0" r="r" b="b"/>
              <a:pathLst>
                <a:path w="45" h="50">
                  <a:moveTo>
                    <a:pt x="5" y="18"/>
                  </a:moveTo>
                  <a:cubicBezTo>
                    <a:pt x="4" y="18"/>
                    <a:pt x="4" y="18"/>
                    <a:pt x="3" y="19"/>
                  </a:cubicBezTo>
                  <a:cubicBezTo>
                    <a:pt x="3" y="21"/>
                    <a:pt x="0" y="25"/>
                    <a:pt x="0" y="27"/>
                  </a:cubicBezTo>
                  <a:cubicBezTo>
                    <a:pt x="1" y="30"/>
                    <a:pt x="5" y="31"/>
                    <a:pt x="6" y="32"/>
                  </a:cubicBezTo>
                  <a:cubicBezTo>
                    <a:pt x="10" y="37"/>
                    <a:pt x="3" y="38"/>
                    <a:pt x="5" y="44"/>
                  </a:cubicBezTo>
                  <a:cubicBezTo>
                    <a:pt x="6" y="48"/>
                    <a:pt x="8" y="47"/>
                    <a:pt x="11" y="48"/>
                  </a:cubicBezTo>
                  <a:cubicBezTo>
                    <a:pt x="12" y="49"/>
                    <a:pt x="12" y="50"/>
                    <a:pt x="13" y="50"/>
                  </a:cubicBezTo>
                  <a:cubicBezTo>
                    <a:pt x="16" y="50"/>
                    <a:pt x="15" y="50"/>
                    <a:pt x="16" y="48"/>
                  </a:cubicBezTo>
                  <a:cubicBezTo>
                    <a:pt x="20" y="43"/>
                    <a:pt x="19" y="39"/>
                    <a:pt x="27" y="39"/>
                  </a:cubicBezTo>
                  <a:cubicBezTo>
                    <a:pt x="35" y="39"/>
                    <a:pt x="45" y="43"/>
                    <a:pt x="44" y="31"/>
                  </a:cubicBezTo>
                  <a:cubicBezTo>
                    <a:pt x="44" y="27"/>
                    <a:pt x="43" y="25"/>
                    <a:pt x="42" y="22"/>
                  </a:cubicBezTo>
                  <a:cubicBezTo>
                    <a:pt x="42" y="19"/>
                    <a:pt x="42" y="16"/>
                    <a:pt x="42" y="13"/>
                  </a:cubicBezTo>
                  <a:cubicBezTo>
                    <a:pt x="42" y="9"/>
                    <a:pt x="42" y="7"/>
                    <a:pt x="39" y="5"/>
                  </a:cubicBezTo>
                  <a:cubicBezTo>
                    <a:pt x="37" y="4"/>
                    <a:pt x="35" y="4"/>
                    <a:pt x="34" y="4"/>
                  </a:cubicBezTo>
                  <a:cubicBezTo>
                    <a:pt x="33" y="4"/>
                    <a:pt x="32" y="4"/>
                    <a:pt x="32" y="4"/>
                  </a:cubicBezTo>
                  <a:cubicBezTo>
                    <a:pt x="31" y="3"/>
                    <a:pt x="30" y="2"/>
                    <a:pt x="29" y="1"/>
                  </a:cubicBezTo>
                  <a:cubicBezTo>
                    <a:pt x="22" y="0"/>
                    <a:pt x="19" y="12"/>
                    <a:pt x="20" y="18"/>
                  </a:cubicBezTo>
                  <a:cubicBezTo>
                    <a:pt x="15" y="19"/>
                    <a:pt x="10" y="17"/>
                    <a:pt x="5" y="17"/>
                  </a:cubicBezTo>
                  <a:lnTo>
                    <a:pt x="5" y="18"/>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2" name="Freeform 129">
              <a:extLst>
                <a:ext uri="{FF2B5EF4-FFF2-40B4-BE49-F238E27FC236}">
                  <a16:creationId xmlns:a16="http://schemas.microsoft.com/office/drawing/2014/main" id="{E82DA353-C875-3B43-8A93-45969CC492C3}"/>
                </a:ext>
              </a:extLst>
            </p:cNvPr>
            <p:cNvSpPr>
              <a:spLocks/>
            </p:cNvSpPr>
            <p:nvPr/>
          </p:nvSpPr>
          <p:spPr bwMode="auto">
            <a:xfrm>
              <a:off x="5334674" y="2056465"/>
              <a:ext cx="21845" cy="37042"/>
            </a:xfrm>
            <a:custGeom>
              <a:avLst/>
              <a:gdLst/>
              <a:ahLst/>
              <a:cxnLst>
                <a:cxn ang="0">
                  <a:pos x="9" y="0"/>
                </a:cxn>
                <a:cxn ang="0">
                  <a:pos x="2" y="11"/>
                </a:cxn>
                <a:cxn ang="0">
                  <a:pos x="7" y="19"/>
                </a:cxn>
                <a:cxn ang="0">
                  <a:pos x="6" y="27"/>
                </a:cxn>
                <a:cxn ang="0">
                  <a:pos x="9" y="30"/>
                </a:cxn>
                <a:cxn ang="0">
                  <a:pos x="13" y="33"/>
                </a:cxn>
                <a:cxn ang="0">
                  <a:pos x="16" y="29"/>
                </a:cxn>
                <a:cxn ang="0">
                  <a:pos x="18" y="20"/>
                </a:cxn>
                <a:cxn ang="0">
                  <a:pos x="13" y="3"/>
                </a:cxn>
                <a:cxn ang="0">
                  <a:pos x="9" y="0"/>
                </a:cxn>
              </a:cxnLst>
              <a:rect l="0" t="0" r="r" b="b"/>
              <a:pathLst>
                <a:path w="20" h="33">
                  <a:moveTo>
                    <a:pt x="9" y="0"/>
                  </a:moveTo>
                  <a:cubicBezTo>
                    <a:pt x="5" y="2"/>
                    <a:pt x="0" y="5"/>
                    <a:pt x="2" y="11"/>
                  </a:cubicBezTo>
                  <a:cubicBezTo>
                    <a:pt x="2" y="14"/>
                    <a:pt x="6" y="15"/>
                    <a:pt x="7" y="19"/>
                  </a:cubicBezTo>
                  <a:cubicBezTo>
                    <a:pt x="7" y="21"/>
                    <a:pt x="6" y="24"/>
                    <a:pt x="6" y="27"/>
                  </a:cubicBezTo>
                  <a:cubicBezTo>
                    <a:pt x="6" y="28"/>
                    <a:pt x="7" y="29"/>
                    <a:pt x="9" y="30"/>
                  </a:cubicBezTo>
                  <a:cubicBezTo>
                    <a:pt x="9" y="29"/>
                    <a:pt x="14" y="33"/>
                    <a:pt x="13" y="33"/>
                  </a:cubicBezTo>
                  <a:cubicBezTo>
                    <a:pt x="17" y="33"/>
                    <a:pt x="16" y="32"/>
                    <a:pt x="16" y="29"/>
                  </a:cubicBezTo>
                  <a:cubicBezTo>
                    <a:pt x="16" y="25"/>
                    <a:pt x="17" y="23"/>
                    <a:pt x="18" y="20"/>
                  </a:cubicBezTo>
                  <a:cubicBezTo>
                    <a:pt x="20" y="12"/>
                    <a:pt x="15" y="9"/>
                    <a:pt x="13" y="3"/>
                  </a:cubicBezTo>
                  <a:lnTo>
                    <a:pt x="9"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3" name="Freeform 130">
              <a:extLst>
                <a:ext uri="{FF2B5EF4-FFF2-40B4-BE49-F238E27FC236}">
                  <a16:creationId xmlns:a16="http://schemas.microsoft.com/office/drawing/2014/main" id="{0C36BB46-7C9D-174B-AB90-33759516C920}"/>
                </a:ext>
              </a:extLst>
            </p:cNvPr>
            <p:cNvSpPr>
              <a:spLocks/>
            </p:cNvSpPr>
            <p:nvPr/>
          </p:nvSpPr>
          <p:spPr bwMode="auto">
            <a:xfrm>
              <a:off x="5144718" y="2143845"/>
              <a:ext cx="43690" cy="51288"/>
            </a:xfrm>
            <a:custGeom>
              <a:avLst/>
              <a:gdLst/>
              <a:ahLst/>
              <a:cxnLst>
                <a:cxn ang="0">
                  <a:pos x="35" y="15"/>
                </a:cxn>
                <a:cxn ang="0">
                  <a:pos x="25" y="3"/>
                </a:cxn>
                <a:cxn ang="0">
                  <a:pos x="8" y="12"/>
                </a:cxn>
                <a:cxn ang="0">
                  <a:pos x="3" y="26"/>
                </a:cxn>
                <a:cxn ang="0">
                  <a:pos x="1" y="35"/>
                </a:cxn>
                <a:cxn ang="0">
                  <a:pos x="15" y="35"/>
                </a:cxn>
                <a:cxn ang="0">
                  <a:pos x="23" y="45"/>
                </a:cxn>
                <a:cxn ang="0">
                  <a:pos x="37" y="25"/>
                </a:cxn>
                <a:cxn ang="0">
                  <a:pos x="35" y="8"/>
                </a:cxn>
                <a:cxn ang="0">
                  <a:pos x="35" y="15"/>
                </a:cxn>
              </a:cxnLst>
              <a:rect l="0" t="0" r="r" b="b"/>
              <a:pathLst>
                <a:path w="39" h="46">
                  <a:moveTo>
                    <a:pt x="35" y="15"/>
                  </a:moveTo>
                  <a:cubicBezTo>
                    <a:pt x="33" y="11"/>
                    <a:pt x="30" y="5"/>
                    <a:pt x="25" y="3"/>
                  </a:cubicBezTo>
                  <a:cubicBezTo>
                    <a:pt x="18" y="0"/>
                    <a:pt x="12" y="8"/>
                    <a:pt x="8" y="12"/>
                  </a:cubicBezTo>
                  <a:cubicBezTo>
                    <a:pt x="4" y="17"/>
                    <a:pt x="4" y="20"/>
                    <a:pt x="3" y="26"/>
                  </a:cubicBezTo>
                  <a:cubicBezTo>
                    <a:pt x="2" y="29"/>
                    <a:pt x="0" y="31"/>
                    <a:pt x="1" y="35"/>
                  </a:cubicBezTo>
                  <a:cubicBezTo>
                    <a:pt x="5" y="35"/>
                    <a:pt x="12" y="33"/>
                    <a:pt x="15" y="35"/>
                  </a:cubicBezTo>
                  <a:cubicBezTo>
                    <a:pt x="20" y="38"/>
                    <a:pt x="16" y="45"/>
                    <a:pt x="23" y="45"/>
                  </a:cubicBezTo>
                  <a:cubicBezTo>
                    <a:pt x="32" y="46"/>
                    <a:pt x="36" y="32"/>
                    <a:pt x="37" y="25"/>
                  </a:cubicBezTo>
                  <a:cubicBezTo>
                    <a:pt x="37" y="19"/>
                    <a:pt x="39" y="13"/>
                    <a:pt x="35" y="8"/>
                  </a:cubicBezTo>
                  <a:lnTo>
                    <a:pt x="35" y="1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4" name="Freeform 131">
              <a:extLst>
                <a:ext uri="{FF2B5EF4-FFF2-40B4-BE49-F238E27FC236}">
                  <a16:creationId xmlns:a16="http://schemas.microsoft.com/office/drawing/2014/main" id="{116BF9A2-96C3-BA40-AE3E-B3DE3A964B92}"/>
                </a:ext>
              </a:extLst>
            </p:cNvPr>
            <p:cNvSpPr>
              <a:spLocks/>
            </p:cNvSpPr>
            <p:nvPr/>
          </p:nvSpPr>
          <p:spPr bwMode="auto">
            <a:xfrm>
              <a:off x="5201705" y="2140046"/>
              <a:ext cx="55087" cy="51288"/>
            </a:xfrm>
            <a:custGeom>
              <a:avLst/>
              <a:gdLst/>
              <a:ahLst/>
              <a:cxnLst>
                <a:cxn ang="0">
                  <a:pos x="9" y="0"/>
                </a:cxn>
                <a:cxn ang="0">
                  <a:pos x="1" y="10"/>
                </a:cxn>
                <a:cxn ang="0">
                  <a:pos x="4" y="18"/>
                </a:cxn>
                <a:cxn ang="0">
                  <a:pos x="8" y="22"/>
                </a:cxn>
                <a:cxn ang="0">
                  <a:pos x="9" y="36"/>
                </a:cxn>
                <a:cxn ang="0">
                  <a:pos x="20" y="38"/>
                </a:cxn>
                <a:cxn ang="0">
                  <a:pos x="39" y="41"/>
                </a:cxn>
                <a:cxn ang="0">
                  <a:pos x="44" y="46"/>
                </a:cxn>
                <a:cxn ang="0">
                  <a:pos x="48" y="40"/>
                </a:cxn>
                <a:cxn ang="0">
                  <a:pos x="34" y="17"/>
                </a:cxn>
                <a:cxn ang="0">
                  <a:pos x="30" y="16"/>
                </a:cxn>
                <a:cxn ang="0">
                  <a:pos x="24" y="11"/>
                </a:cxn>
                <a:cxn ang="0">
                  <a:pos x="12" y="2"/>
                </a:cxn>
                <a:cxn ang="0">
                  <a:pos x="9" y="0"/>
                </a:cxn>
              </a:cxnLst>
              <a:rect l="0" t="0" r="r" b="b"/>
              <a:pathLst>
                <a:path w="49" h="46">
                  <a:moveTo>
                    <a:pt x="9" y="0"/>
                  </a:moveTo>
                  <a:cubicBezTo>
                    <a:pt x="3" y="0"/>
                    <a:pt x="0" y="3"/>
                    <a:pt x="1" y="10"/>
                  </a:cubicBezTo>
                  <a:cubicBezTo>
                    <a:pt x="1" y="12"/>
                    <a:pt x="3" y="17"/>
                    <a:pt x="4" y="18"/>
                  </a:cubicBezTo>
                  <a:cubicBezTo>
                    <a:pt x="6" y="20"/>
                    <a:pt x="7" y="20"/>
                    <a:pt x="8" y="22"/>
                  </a:cubicBezTo>
                  <a:cubicBezTo>
                    <a:pt x="10" y="27"/>
                    <a:pt x="8" y="31"/>
                    <a:pt x="9" y="36"/>
                  </a:cubicBezTo>
                  <a:cubicBezTo>
                    <a:pt x="11" y="40"/>
                    <a:pt x="16" y="38"/>
                    <a:pt x="20" y="38"/>
                  </a:cubicBezTo>
                  <a:cubicBezTo>
                    <a:pt x="25" y="38"/>
                    <a:pt x="35" y="38"/>
                    <a:pt x="39" y="41"/>
                  </a:cubicBezTo>
                  <a:cubicBezTo>
                    <a:pt x="41" y="43"/>
                    <a:pt x="40" y="46"/>
                    <a:pt x="44" y="46"/>
                  </a:cubicBezTo>
                  <a:cubicBezTo>
                    <a:pt x="48" y="46"/>
                    <a:pt x="48" y="43"/>
                    <a:pt x="48" y="40"/>
                  </a:cubicBezTo>
                  <a:cubicBezTo>
                    <a:pt x="49" y="30"/>
                    <a:pt x="44" y="20"/>
                    <a:pt x="34" y="17"/>
                  </a:cubicBezTo>
                  <a:cubicBezTo>
                    <a:pt x="32" y="17"/>
                    <a:pt x="32" y="17"/>
                    <a:pt x="30" y="16"/>
                  </a:cubicBezTo>
                  <a:cubicBezTo>
                    <a:pt x="28" y="15"/>
                    <a:pt x="26" y="12"/>
                    <a:pt x="24" y="11"/>
                  </a:cubicBezTo>
                  <a:cubicBezTo>
                    <a:pt x="21" y="8"/>
                    <a:pt x="12" y="6"/>
                    <a:pt x="12" y="2"/>
                  </a:cubicBezTo>
                  <a:lnTo>
                    <a:pt x="9"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5" name="Freeform 132">
              <a:extLst>
                <a:ext uri="{FF2B5EF4-FFF2-40B4-BE49-F238E27FC236}">
                  <a16:creationId xmlns:a16="http://schemas.microsoft.com/office/drawing/2014/main" id="{2026E1C8-C9A4-EE4A-B29E-8B39BB67424D}"/>
                </a:ext>
              </a:extLst>
            </p:cNvPr>
            <p:cNvSpPr>
              <a:spLocks/>
            </p:cNvSpPr>
            <p:nvPr/>
          </p:nvSpPr>
          <p:spPr bwMode="auto">
            <a:xfrm>
              <a:off x="5158964" y="2196083"/>
              <a:ext cx="22795" cy="13297"/>
            </a:xfrm>
            <a:custGeom>
              <a:avLst/>
              <a:gdLst/>
              <a:ahLst/>
              <a:cxnLst>
                <a:cxn ang="0">
                  <a:pos x="14" y="0"/>
                </a:cxn>
                <a:cxn ang="0">
                  <a:pos x="6" y="9"/>
                </a:cxn>
                <a:cxn ang="0">
                  <a:pos x="18" y="11"/>
                </a:cxn>
                <a:cxn ang="0">
                  <a:pos x="18" y="0"/>
                </a:cxn>
                <a:cxn ang="0">
                  <a:pos x="14" y="0"/>
                </a:cxn>
              </a:cxnLst>
              <a:rect l="0" t="0" r="r" b="b"/>
              <a:pathLst>
                <a:path w="20" h="12">
                  <a:moveTo>
                    <a:pt x="14" y="0"/>
                  </a:moveTo>
                  <a:cubicBezTo>
                    <a:pt x="9" y="0"/>
                    <a:pt x="0" y="1"/>
                    <a:pt x="6" y="9"/>
                  </a:cubicBezTo>
                  <a:cubicBezTo>
                    <a:pt x="8" y="11"/>
                    <a:pt x="15" y="12"/>
                    <a:pt x="18" y="11"/>
                  </a:cubicBezTo>
                  <a:cubicBezTo>
                    <a:pt x="20" y="9"/>
                    <a:pt x="20" y="3"/>
                    <a:pt x="18" y="0"/>
                  </a:cubicBezTo>
                  <a:lnTo>
                    <a:pt x="14"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6" name="Freeform 133">
              <a:extLst>
                <a:ext uri="{FF2B5EF4-FFF2-40B4-BE49-F238E27FC236}">
                  <a16:creationId xmlns:a16="http://schemas.microsoft.com/office/drawing/2014/main" id="{A1627D54-DA82-5C45-ACDE-CE208D641BDD}"/>
                </a:ext>
              </a:extLst>
            </p:cNvPr>
            <p:cNvSpPr>
              <a:spLocks/>
            </p:cNvSpPr>
            <p:nvPr/>
          </p:nvSpPr>
          <p:spPr bwMode="auto">
            <a:xfrm>
              <a:off x="5090580" y="2144795"/>
              <a:ext cx="36092" cy="46540"/>
            </a:xfrm>
            <a:custGeom>
              <a:avLst/>
              <a:gdLst/>
              <a:ahLst/>
              <a:cxnLst>
                <a:cxn ang="0">
                  <a:pos x="32" y="22"/>
                </a:cxn>
                <a:cxn ang="0">
                  <a:pos x="29" y="9"/>
                </a:cxn>
                <a:cxn ang="0">
                  <a:pos x="15" y="11"/>
                </a:cxn>
                <a:cxn ang="0">
                  <a:pos x="13" y="7"/>
                </a:cxn>
                <a:cxn ang="0">
                  <a:pos x="8" y="3"/>
                </a:cxn>
                <a:cxn ang="0">
                  <a:pos x="2" y="4"/>
                </a:cxn>
                <a:cxn ang="0">
                  <a:pos x="2" y="17"/>
                </a:cxn>
                <a:cxn ang="0">
                  <a:pos x="6" y="23"/>
                </a:cxn>
                <a:cxn ang="0">
                  <a:pos x="12" y="25"/>
                </a:cxn>
                <a:cxn ang="0">
                  <a:pos x="9" y="41"/>
                </a:cxn>
                <a:cxn ang="0">
                  <a:pos x="22" y="33"/>
                </a:cxn>
                <a:cxn ang="0">
                  <a:pos x="26" y="22"/>
                </a:cxn>
                <a:cxn ang="0">
                  <a:pos x="32" y="22"/>
                </a:cxn>
              </a:cxnLst>
              <a:rect l="0" t="0" r="r" b="b"/>
              <a:pathLst>
                <a:path w="32" h="42">
                  <a:moveTo>
                    <a:pt x="32" y="22"/>
                  </a:moveTo>
                  <a:cubicBezTo>
                    <a:pt x="28" y="22"/>
                    <a:pt x="32" y="11"/>
                    <a:pt x="29" y="9"/>
                  </a:cubicBezTo>
                  <a:cubicBezTo>
                    <a:pt x="27" y="7"/>
                    <a:pt x="17" y="14"/>
                    <a:pt x="15" y="11"/>
                  </a:cubicBezTo>
                  <a:cubicBezTo>
                    <a:pt x="14" y="10"/>
                    <a:pt x="14" y="8"/>
                    <a:pt x="13" y="7"/>
                  </a:cubicBezTo>
                  <a:cubicBezTo>
                    <a:pt x="11" y="5"/>
                    <a:pt x="10" y="4"/>
                    <a:pt x="8" y="3"/>
                  </a:cubicBezTo>
                  <a:cubicBezTo>
                    <a:pt x="4" y="1"/>
                    <a:pt x="3" y="0"/>
                    <a:pt x="2" y="4"/>
                  </a:cubicBezTo>
                  <a:cubicBezTo>
                    <a:pt x="0" y="7"/>
                    <a:pt x="1" y="14"/>
                    <a:pt x="2" y="17"/>
                  </a:cubicBezTo>
                  <a:cubicBezTo>
                    <a:pt x="3" y="19"/>
                    <a:pt x="4" y="21"/>
                    <a:pt x="6" y="23"/>
                  </a:cubicBezTo>
                  <a:cubicBezTo>
                    <a:pt x="8" y="23"/>
                    <a:pt x="10" y="24"/>
                    <a:pt x="12" y="25"/>
                  </a:cubicBezTo>
                  <a:cubicBezTo>
                    <a:pt x="15" y="31"/>
                    <a:pt x="7" y="35"/>
                    <a:pt x="9" y="41"/>
                  </a:cubicBezTo>
                  <a:cubicBezTo>
                    <a:pt x="12" y="42"/>
                    <a:pt x="21" y="36"/>
                    <a:pt x="22" y="33"/>
                  </a:cubicBezTo>
                  <a:cubicBezTo>
                    <a:pt x="28" y="25"/>
                    <a:pt x="29" y="30"/>
                    <a:pt x="26" y="22"/>
                  </a:cubicBezTo>
                  <a:lnTo>
                    <a:pt x="32" y="2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7" name="Freeform 134">
              <a:extLst>
                <a:ext uri="{FF2B5EF4-FFF2-40B4-BE49-F238E27FC236}">
                  <a16:creationId xmlns:a16="http://schemas.microsoft.com/office/drawing/2014/main" id="{A63363AF-723A-3643-A3F8-AA12B70A97C4}"/>
                </a:ext>
              </a:extLst>
            </p:cNvPr>
            <p:cNvSpPr>
              <a:spLocks/>
            </p:cNvSpPr>
            <p:nvPr/>
          </p:nvSpPr>
          <p:spPr bwMode="auto">
            <a:xfrm>
              <a:off x="4407689" y="3171507"/>
              <a:ext cx="59836" cy="34192"/>
            </a:xfrm>
            <a:custGeom>
              <a:avLst/>
              <a:gdLst/>
              <a:ahLst/>
              <a:cxnLst>
                <a:cxn ang="0">
                  <a:pos x="33" y="0"/>
                </a:cxn>
                <a:cxn ang="0">
                  <a:pos x="18" y="7"/>
                </a:cxn>
                <a:cxn ang="0">
                  <a:pos x="14" y="11"/>
                </a:cxn>
                <a:cxn ang="0">
                  <a:pos x="11" y="13"/>
                </a:cxn>
                <a:cxn ang="0">
                  <a:pos x="6" y="15"/>
                </a:cxn>
                <a:cxn ang="0">
                  <a:pos x="3" y="29"/>
                </a:cxn>
                <a:cxn ang="0">
                  <a:pos x="11" y="29"/>
                </a:cxn>
                <a:cxn ang="0">
                  <a:pos x="19" y="25"/>
                </a:cxn>
                <a:cxn ang="0">
                  <a:pos x="26" y="25"/>
                </a:cxn>
                <a:cxn ang="0">
                  <a:pos x="31" y="26"/>
                </a:cxn>
                <a:cxn ang="0">
                  <a:pos x="39" y="23"/>
                </a:cxn>
                <a:cxn ang="0">
                  <a:pos x="44" y="20"/>
                </a:cxn>
                <a:cxn ang="0">
                  <a:pos x="50" y="19"/>
                </a:cxn>
                <a:cxn ang="0">
                  <a:pos x="53" y="15"/>
                </a:cxn>
                <a:cxn ang="0">
                  <a:pos x="54" y="13"/>
                </a:cxn>
                <a:cxn ang="0">
                  <a:pos x="46" y="10"/>
                </a:cxn>
                <a:cxn ang="0">
                  <a:pos x="41" y="9"/>
                </a:cxn>
                <a:cxn ang="0">
                  <a:pos x="40" y="4"/>
                </a:cxn>
                <a:cxn ang="0">
                  <a:pos x="39" y="1"/>
                </a:cxn>
                <a:cxn ang="0">
                  <a:pos x="32" y="2"/>
                </a:cxn>
                <a:cxn ang="0">
                  <a:pos x="33" y="0"/>
                </a:cxn>
              </a:cxnLst>
              <a:rect l="0" t="0" r="r" b="b"/>
              <a:pathLst>
                <a:path w="54" h="31">
                  <a:moveTo>
                    <a:pt x="33" y="0"/>
                  </a:moveTo>
                  <a:cubicBezTo>
                    <a:pt x="28" y="0"/>
                    <a:pt x="21" y="4"/>
                    <a:pt x="18" y="7"/>
                  </a:cubicBezTo>
                  <a:cubicBezTo>
                    <a:pt x="16" y="9"/>
                    <a:pt x="16" y="10"/>
                    <a:pt x="14" y="11"/>
                  </a:cubicBezTo>
                  <a:cubicBezTo>
                    <a:pt x="13" y="12"/>
                    <a:pt x="12" y="12"/>
                    <a:pt x="11" y="13"/>
                  </a:cubicBezTo>
                  <a:cubicBezTo>
                    <a:pt x="9" y="14"/>
                    <a:pt x="8" y="15"/>
                    <a:pt x="6" y="15"/>
                  </a:cubicBezTo>
                  <a:cubicBezTo>
                    <a:pt x="3" y="18"/>
                    <a:pt x="0" y="25"/>
                    <a:pt x="3" y="29"/>
                  </a:cubicBezTo>
                  <a:cubicBezTo>
                    <a:pt x="5" y="31"/>
                    <a:pt x="8" y="30"/>
                    <a:pt x="11" y="29"/>
                  </a:cubicBezTo>
                  <a:cubicBezTo>
                    <a:pt x="14" y="27"/>
                    <a:pt x="15" y="25"/>
                    <a:pt x="19" y="25"/>
                  </a:cubicBezTo>
                  <a:cubicBezTo>
                    <a:pt x="21" y="24"/>
                    <a:pt x="24" y="24"/>
                    <a:pt x="26" y="25"/>
                  </a:cubicBezTo>
                  <a:cubicBezTo>
                    <a:pt x="28" y="25"/>
                    <a:pt x="29" y="26"/>
                    <a:pt x="31" y="26"/>
                  </a:cubicBezTo>
                  <a:cubicBezTo>
                    <a:pt x="34" y="26"/>
                    <a:pt x="37" y="25"/>
                    <a:pt x="39" y="23"/>
                  </a:cubicBezTo>
                  <a:cubicBezTo>
                    <a:pt x="41" y="22"/>
                    <a:pt x="42" y="21"/>
                    <a:pt x="44" y="20"/>
                  </a:cubicBezTo>
                  <a:cubicBezTo>
                    <a:pt x="46" y="20"/>
                    <a:pt x="48" y="20"/>
                    <a:pt x="50" y="19"/>
                  </a:cubicBezTo>
                  <a:cubicBezTo>
                    <a:pt x="52" y="18"/>
                    <a:pt x="52" y="17"/>
                    <a:pt x="53" y="15"/>
                  </a:cubicBezTo>
                  <a:cubicBezTo>
                    <a:pt x="54" y="14"/>
                    <a:pt x="54" y="14"/>
                    <a:pt x="54" y="13"/>
                  </a:cubicBezTo>
                  <a:cubicBezTo>
                    <a:pt x="51" y="11"/>
                    <a:pt x="49" y="10"/>
                    <a:pt x="46" y="10"/>
                  </a:cubicBezTo>
                  <a:cubicBezTo>
                    <a:pt x="44" y="9"/>
                    <a:pt x="43" y="9"/>
                    <a:pt x="41" y="9"/>
                  </a:cubicBezTo>
                  <a:cubicBezTo>
                    <a:pt x="41" y="8"/>
                    <a:pt x="40" y="6"/>
                    <a:pt x="40" y="4"/>
                  </a:cubicBezTo>
                  <a:cubicBezTo>
                    <a:pt x="40" y="3"/>
                    <a:pt x="40" y="2"/>
                    <a:pt x="39" y="1"/>
                  </a:cubicBezTo>
                  <a:cubicBezTo>
                    <a:pt x="38" y="1"/>
                    <a:pt x="34" y="2"/>
                    <a:pt x="32" y="2"/>
                  </a:cubicBezTo>
                  <a:lnTo>
                    <a:pt x="33" y="0"/>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8" name="Freeform 135">
              <a:extLst>
                <a:ext uri="{FF2B5EF4-FFF2-40B4-BE49-F238E27FC236}">
                  <a16:creationId xmlns:a16="http://schemas.microsoft.com/office/drawing/2014/main" id="{7253D756-18AE-0B49-82BE-2C27F99FDB4F}"/>
                </a:ext>
              </a:extLst>
            </p:cNvPr>
            <p:cNvSpPr>
              <a:spLocks/>
            </p:cNvSpPr>
            <p:nvPr/>
          </p:nvSpPr>
          <p:spPr bwMode="auto">
            <a:xfrm>
              <a:off x="4413387" y="3146812"/>
              <a:ext cx="35142" cy="19946"/>
            </a:xfrm>
            <a:custGeom>
              <a:avLst/>
              <a:gdLst/>
              <a:ahLst/>
              <a:cxnLst>
                <a:cxn ang="0">
                  <a:pos x="23" y="2"/>
                </a:cxn>
                <a:cxn ang="0">
                  <a:pos x="9" y="7"/>
                </a:cxn>
                <a:cxn ang="0">
                  <a:pos x="3" y="12"/>
                </a:cxn>
                <a:cxn ang="0">
                  <a:pos x="1" y="16"/>
                </a:cxn>
                <a:cxn ang="0">
                  <a:pos x="9" y="17"/>
                </a:cxn>
                <a:cxn ang="0">
                  <a:pos x="24" y="15"/>
                </a:cxn>
                <a:cxn ang="0">
                  <a:pos x="28" y="13"/>
                </a:cxn>
                <a:cxn ang="0">
                  <a:pos x="26" y="0"/>
                </a:cxn>
                <a:cxn ang="0">
                  <a:pos x="23" y="2"/>
                </a:cxn>
              </a:cxnLst>
              <a:rect l="0" t="0" r="r" b="b"/>
              <a:pathLst>
                <a:path w="32" h="18">
                  <a:moveTo>
                    <a:pt x="23" y="2"/>
                  </a:moveTo>
                  <a:cubicBezTo>
                    <a:pt x="19" y="2"/>
                    <a:pt x="13" y="5"/>
                    <a:pt x="9" y="7"/>
                  </a:cubicBezTo>
                  <a:cubicBezTo>
                    <a:pt x="5" y="8"/>
                    <a:pt x="5" y="10"/>
                    <a:pt x="3" y="12"/>
                  </a:cubicBezTo>
                  <a:cubicBezTo>
                    <a:pt x="2" y="13"/>
                    <a:pt x="0" y="14"/>
                    <a:pt x="1" y="16"/>
                  </a:cubicBezTo>
                  <a:cubicBezTo>
                    <a:pt x="2" y="18"/>
                    <a:pt x="6" y="17"/>
                    <a:pt x="9" y="17"/>
                  </a:cubicBezTo>
                  <a:cubicBezTo>
                    <a:pt x="14" y="17"/>
                    <a:pt x="19" y="17"/>
                    <a:pt x="24" y="15"/>
                  </a:cubicBezTo>
                  <a:cubicBezTo>
                    <a:pt x="25" y="14"/>
                    <a:pt x="27" y="14"/>
                    <a:pt x="28" y="13"/>
                  </a:cubicBezTo>
                  <a:cubicBezTo>
                    <a:pt x="32" y="9"/>
                    <a:pt x="29" y="3"/>
                    <a:pt x="26" y="0"/>
                  </a:cubicBezTo>
                  <a:lnTo>
                    <a:pt x="23" y="2"/>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9" name="Freeform 136">
              <a:extLst>
                <a:ext uri="{FF2B5EF4-FFF2-40B4-BE49-F238E27FC236}">
                  <a16:creationId xmlns:a16="http://schemas.microsoft.com/office/drawing/2014/main" id="{B32D0438-9A98-E44E-A93F-D31C5BD153FC}"/>
                </a:ext>
              </a:extLst>
            </p:cNvPr>
            <p:cNvSpPr>
              <a:spLocks/>
            </p:cNvSpPr>
            <p:nvPr/>
          </p:nvSpPr>
          <p:spPr bwMode="auto">
            <a:xfrm>
              <a:off x="4382994" y="3193352"/>
              <a:ext cx="24694" cy="23745"/>
            </a:xfrm>
            <a:custGeom>
              <a:avLst/>
              <a:gdLst/>
              <a:ahLst/>
              <a:cxnLst>
                <a:cxn ang="0">
                  <a:pos x="16" y="5"/>
                </a:cxn>
                <a:cxn ang="0">
                  <a:pos x="7" y="4"/>
                </a:cxn>
                <a:cxn ang="0">
                  <a:pos x="0" y="12"/>
                </a:cxn>
                <a:cxn ang="0">
                  <a:pos x="7" y="19"/>
                </a:cxn>
                <a:cxn ang="0">
                  <a:pos x="10" y="20"/>
                </a:cxn>
                <a:cxn ang="0">
                  <a:pos x="17" y="18"/>
                </a:cxn>
                <a:cxn ang="0">
                  <a:pos x="21" y="13"/>
                </a:cxn>
                <a:cxn ang="0">
                  <a:pos x="14" y="0"/>
                </a:cxn>
                <a:cxn ang="0">
                  <a:pos x="16" y="5"/>
                </a:cxn>
              </a:cxnLst>
              <a:rect l="0" t="0" r="r" b="b"/>
              <a:pathLst>
                <a:path w="22" h="21">
                  <a:moveTo>
                    <a:pt x="16" y="5"/>
                  </a:moveTo>
                  <a:cubicBezTo>
                    <a:pt x="13" y="3"/>
                    <a:pt x="10" y="2"/>
                    <a:pt x="7" y="4"/>
                  </a:cubicBezTo>
                  <a:cubicBezTo>
                    <a:pt x="4" y="5"/>
                    <a:pt x="1" y="9"/>
                    <a:pt x="0" y="12"/>
                  </a:cubicBezTo>
                  <a:cubicBezTo>
                    <a:pt x="0" y="15"/>
                    <a:pt x="4" y="18"/>
                    <a:pt x="7" y="19"/>
                  </a:cubicBezTo>
                  <a:cubicBezTo>
                    <a:pt x="8" y="19"/>
                    <a:pt x="9" y="20"/>
                    <a:pt x="10" y="20"/>
                  </a:cubicBezTo>
                  <a:cubicBezTo>
                    <a:pt x="13" y="21"/>
                    <a:pt x="15" y="19"/>
                    <a:pt x="17" y="18"/>
                  </a:cubicBezTo>
                  <a:cubicBezTo>
                    <a:pt x="19" y="16"/>
                    <a:pt x="21" y="16"/>
                    <a:pt x="21" y="13"/>
                  </a:cubicBezTo>
                  <a:cubicBezTo>
                    <a:pt x="22" y="8"/>
                    <a:pt x="19" y="3"/>
                    <a:pt x="14" y="0"/>
                  </a:cubicBezTo>
                  <a:lnTo>
                    <a:pt x="16" y="5"/>
                  </a:lnTo>
                  <a:close/>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0" name="Freeform 137">
              <a:extLst>
                <a:ext uri="{FF2B5EF4-FFF2-40B4-BE49-F238E27FC236}">
                  <a16:creationId xmlns:a16="http://schemas.microsoft.com/office/drawing/2014/main" id="{7F39BA26-C343-8143-93B6-D0F564B17CFD}"/>
                </a:ext>
              </a:extLst>
            </p:cNvPr>
            <p:cNvSpPr>
              <a:spLocks noEditPoints="1"/>
            </p:cNvSpPr>
            <p:nvPr/>
          </p:nvSpPr>
          <p:spPr bwMode="auto">
            <a:xfrm>
              <a:off x="5002251" y="2153342"/>
              <a:ext cx="112074" cy="123471"/>
            </a:xfrm>
            <a:custGeom>
              <a:avLst/>
              <a:gdLst/>
              <a:ahLst/>
              <a:cxnLst>
                <a:cxn ang="0">
                  <a:pos x="39" y="61"/>
                </a:cxn>
                <a:cxn ang="0">
                  <a:pos x="38" y="59"/>
                </a:cxn>
                <a:cxn ang="0">
                  <a:pos x="29" y="68"/>
                </a:cxn>
                <a:cxn ang="0">
                  <a:pos x="15" y="70"/>
                </a:cxn>
                <a:cxn ang="0">
                  <a:pos x="18" y="80"/>
                </a:cxn>
                <a:cxn ang="0">
                  <a:pos x="3" y="82"/>
                </a:cxn>
                <a:cxn ang="0">
                  <a:pos x="0" y="93"/>
                </a:cxn>
                <a:cxn ang="0">
                  <a:pos x="5" y="102"/>
                </a:cxn>
                <a:cxn ang="0">
                  <a:pos x="22" y="104"/>
                </a:cxn>
                <a:cxn ang="0">
                  <a:pos x="26" y="109"/>
                </a:cxn>
                <a:cxn ang="0">
                  <a:pos x="27" y="105"/>
                </a:cxn>
                <a:cxn ang="0">
                  <a:pos x="31" y="96"/>
                </a:cxn>
                <a:cxn ang="0">
                  <a:pos x="40" y="92"/>
                </a:cxn>
                <a:cxn ang="0">
                  <a:pos x="39" y="61"/>
                </a:cxn>
                <a:cxn ang="0">
                  <a:pos x="96" y="40"/>
                </a:cxn>
                <a:cxn ang="0">
                  <a:pos x="87" y="36"/>
                </a:cxn>
                <a:cxn ang="0">
                  <a:pos x="82" y="35"/>
                </a:cxn>
                <a:cxn ang="0">
                  <a:pos x="78" y="32"/>
                </a:cxn>
                <a:cxn ang="0">
                  <a:pos x="72" y="30"/>
                </a:cxn>
                <a:cxn ang="0">
                  <a:pos x="69" y="30"/>
                </a:cxn>
                <a:cxn ang="0">
                  <a:pos x="67" y="29"/>
                </a:cxn>
                <a:cxn ang="0">
                  <a:pos x="68" y="29"/>
                </a:cxn>
                <a:cxn ang="0">
                  <a:pos x="67" y="29"/>
                </a:cxn>
                <a:cxn ang="0">
                  <a:pos x="64" y="25"/>
                </a:cxn>
                <a:cxn ang="0">
                  <a:pos x="56" y="15"/>
                </a:cxn>
                <a:cxn ang="0">
                  <a:pos x="57" y="2"/>
                </a:cxn>
                <a:cxn ang="0">
                  <a:pos x="49" y="1"/>
                </a:cxn>
                <a:cxn ang="0">
                  <a:pos x="45" y="7"/>
                </a:cxn>
                <a:cxn ang="0">
                  <a:pos x="46" y="11"/>
                </a:cxn>
                <a:cxn ang="0">
                  <a:pos x="46" y="18"/>
                </a:cxn>
                <a:cxn ang="0">
                  <a:pos x="41" y="23"/>
                </a:cxn>
                <a:cxn ang="0">
                  <a:pos x="37" y="24"/>
                </a:cxn>
                <a:cxn ang="0">
                  <a:pos x="38" y="37"/>
                </a:cxn>
                <a:cxn ang="0">
                  <a:pos x="38" y="59"/>
                </a:cxn>
                <a:cxn ang="0">
                  <a:pos x="39" y="58"/>
                </a:cxn>
                <a:cxn ang="0">
                  <a:pos x="43" y="62"/>
                </a:cxn>
                <a:cxn ang="0">
                  <a:pos x="47" y="65"/>
                </a:cxn>
                <a:cxn ang="0">
                  <a:pos x="50" y="67"/>
                </a:cxn>
                <a:cxn ang="0">
                  <a:pos x="53" y="71"/>
                </a:cxn>
                <a:cxn ang="0">
                  <a:pos x="56" y="71"/>
                </a:cxn>
                <a:cxn ang="0">
                  <a:pos x="58" y="71"/>
                </a:cxn>
                <a:cxn ang="0">
                  <a:pos x="59" y="72"/>
                </a:cxn>
                <a:cxn ang="0">
                  <a:pos x="73" y="68"/>
                </a:cxn>
                <a:cxn ang="0">
                  <a:pos x="81" y="57"/>
                </a:cxn>
                <a:cxn ang="0">
                  <a:pos x="82" y="51"/>
                </a:cxn>
                <a:cxn ang="0">
                  <a:pos x="94" y="46"/>
                </a:cxn>
                <a:cxn ang="0">
                  <a:pos x="99" y="43"/>
                </a:cxn>
                <a:cxn ang="0">
                  <a:pos x="96" y="40"/>
                </a:cxn>
              </a:cxnLst>
              <a:rect l="0" t="0" r="r" b="b"/>
              <a:pathLst>
                <a:path w="100" h="110">
                  <a:moveTo>
                    <a:pt x="39" y="61"/>
                  </a:moveTo>
                  <a:cubicBezTo>
                    <a:pt x="39" y="61"/>
                    <a:pt x="38" y="60"/>
                    <a:pt x="38" y="59"/>
                  </a:cubicBezTo>
                  <a:cubicBezTo>
                    <a:pt x="29" y="68"/>
                    <a:pt x="29" y="68"/>
                    <a:pt x="29" y="68"/>
                  </a:cubicBezTo>
                  <a:cubicBezTo>
                    <a:pt x="29" y="62"/>
                    <a:pt x="17" y="67"/>
                    <a:pt x="15" y="70"/>
                  </a:cubicBezTo>
                  <a:cubicBezTo>
                    <a:pt x="13" y="73"/>
                    <a:pt x="16" y="78"/>
                    <a:pt x="18" y="80"/>
                  </a:cubicBezTo>
                  <a:cubicBezTo>
                    <a:pt x="14" y="84"/>
                    <a:pt x="8" y="79"/>
                    <a:pt x="3" y="82"/>
                  </a:cubicBezTo>
                  <a:cubicBezTo>
                    <a:pt x="0" y="83"/>
                    <a:pt x="0" y="89"/>
                    <a:pt x="0" y="93"/>
                  </a:cubicBezTo>
                  <a:cubicBezTo>
                    <a:pt x="0" y="98"/>
                    <a:pt x="0" y="100"/>
                    <a:pt x="5" y="102"/>
                  </a:cubicBezTo>
                  <a:cubicBezTo>
                    <a:pt x="11" y="104"/>
                    <a:pt x="18" y="102"/>
                    <a:pt x="22" y="104"/>
                  </a:cubicBezTo>
                  <a:cubicBezTo>
                    <a:pt x="22" y="106"/>
                    <a:pt x="23" y="110"/>
                    <a:pt x="26" y="109"/>
                  </a:cubicBezTo>
                  <a:cubicBezTo>
                    <a:pt x="26" y="109"/>
                    <a:pt x="26" y="105"/>
                    <a:pt x="27" y="105"/>
                  </a:cubicBezTo>
                  <a:cubicBezTo>
                    <a:pt x="27" y="102"/>
                    <a:pt x="29" y="99"/>
                    <a:pt x="31" y="96"/>
                  </a:cubicBezTo>
                  <a:cubicBezTo>
                    <a:pt x="34" y="93"/>
                    <a:pt x="35" y="93"/>
                    <a:pt x="40" y="92"/>
                  </a:cubicBezTo>
                  <a:cubicBezTo>
                    <a:pt x="41" y="81"/>
                    <a:pt x="44" y="72"/>
                    <a:pt x="39" y="61"/>
                  </a:cubicBezTo>
                  <a:moveTo>
                    <a:pt x="96" y="40"/>
                  </a:moveTo>
                  <a:cubicBezTo>
                    <a:pt x="93" y="38"/>
                    <a:pt x="90" y="37"/>
                    <a:pt x="87" y="36"/>
                  </a:cubicBezTo>
                  <a:cubicBezTo>
                    <a:pt x="85" y="36"/>
                    <a:pt x="83" y="36"/>
                    <a:pt x="82" y="35"/>
                  </a:cubicBezTo>
                  <a:cubicBezTo>
                    <a:pt x="81" y="35"/>
                    <a:pt x="79" y="33"/>
                    <a:pt x="78" y="32"/>
                  </a:cubicBezTo>
                  <a:cubicBezTo>
                    <a:pt x="76" y="31"/>
                    <a:pt x="75" y="30"/>
                    <a:pt x="72" y="30"/>
                  </a:cubicBezTo>
                  <a:cubicBezTo>
                    <a:pt x="71" y="30"/>
                    <a:pt x="70" y="31"/>
                    <a:pt x="69" y="30"/>
                  </a:cubicBezTo>
                  <a:cubicBezTo>
                    <a:pt x="68" y="30"/>
                    <a:pt x="68" y="30"/>
                    <a:pt x="67" y="29"/>
                  </a:cubicBezTo>
                  <a:cubicBezTo>
                    <a:pt x="68" y="29"/>
                    <a:pt x="68" y="29"/>
                    <a:pt x="68" y="29"/>
                  </a:cubicBezTo>
                  <a:cubicBezTo>
                    <a:pt x="67" y="29"/>
                    <a:pt x="67" y="29"/>
                    <a:pt x="67" y="29"/>
                  </a:cubicBezTo>
                  <a:cubicBezTo>
                    <a:pt x="66" y="28"/>
                    <a:pt x="65" y="26"/>
                    <a:pt x="64" y="25"/>
                  </a:cubicBezTo>
                  <a:cubicBezTo>
                    <a:pt x="61" y="22"/>
                    <a:pt x="58" y="19"/>
                    <a:pt x="56" y="15"/>
                  </a:cubicBezTo>
                  <a:cubicBezTo>
                    <a:pt x="54" y="11"/>
                    <a:pt x="57" y="6"/>
                    <a:pt x="57" y="2"/>
                  </a:cubicBezTo>
                  <a:cubicBezTo>
                    <a:pt x="56" y="0"/>
                    <a:pt x="51" y="0"/>
                    <a:pt x="49" y="1"/>
                  </a:cubicBezTo>
                  <a:cubicBezTo>
                    <a:pt x="46" y="2"/>
                    <a:pt x="45" y="4"/>
                    <a:pt x="45" y="7"/>
                  </a:cubicBezTo>
                  <a:cubicBezTo>
                    <a:pt x="45" y="8"/>
                    <a:pt x="45" y="10"/>
                    <a:pt x="46" y="11"/>
                  </a:cubicBezTo>
                  <a:cubicBezTo>
                    <a:pt x="46" y="14"/>
                    <a:pt x="48" y="15"/>
                    <a:pt x="46" y="18"/>
                  </a:cubicBezTo>
                  <a:cubicBezTo>
                    <a:pt x="46" y="19"/>
                    <a:pt x="43" y="22"/>
                    <a:pt x="41" y="23"/>
                  </a:cubicBezTo>
                  <a:cubicBezTo>
                    <a:pt x="40" y="24"/>
                    <a:pt x="39" y="23"/>
                    <a:pt x="37" y="24"/>
                  </a:cubicBezTo>
                  <a:cubicBezTo>
                    <a:pt x="35" y="27"/>
                    <a:pt x="36" y="34"/>
                    <a:pt x="38" y="37"/>
                  </a:cubicBezTo>
                  <a:cubicBezTo>
                    <a:pt x="29" y="41"/>
                    <a:pt x="34" y="52"/>
                    <a:pt x="38" y="59"/>
                  </a:cubicBezTo>
                  <a:cubicBezTo>
                    <a:pt x="39" y="58"/>
                    <a:pt x="39" y="58"/>
                    <a:pt x="39" y="58"/>
                  </a:cubicBezTo>
                  <a:cubicBezTo>
                    <a:pt x="40" y="59"/>
                    <a:pt x="41" y="60"/>
                    <a:pt x="43" y="62"/>
                  </a:cubicBezTo>
                  <a:cubicBezTo>
                    <a:pt x="44" y="63"/>
                    <a:pt x="45" y="64"/>
                    <a:pt x="47" y="65"/>
                  </a:cubicBezTo>
                  <a:cubicBezTo>
                    <a:pt x="48" y="65"/>
                    <a:pt x="49" y="65"/>
                    <a:pt x="50" y="67"/>
                  </a:cubicBezTo>
                  <a:cubicBezTo>
                    <a:pt x="51" y="68"/>
                    <a:pt x="53" y="70"/>
                    <a:pt x="53" y="71"/>
                  </a:cubicBezTo>
                  <a:cubicBezTo>
                    <a:pt x="54" y="71"/>
                    <a:pt x="55" y="71"/>
                    <a:pt x="56" y="71"/>
                  </a:cubicBezTo>
                  <a:cubicBezTo>
                    <a:pt x="57" y="71"/>
                    <a:pt x="57" y="71"/>
                    <a:pt x="58" y="71"/>
                  </a:cubicBezTo>
                  <a:cubicBezTo>
                    <a:pt x="59" y="71"/>
                    <a:pt x="59" y="72"/>
                    <a:pt x="59" y="72"/>
                  </a:cubicBezTo>
                  <a:cubicBezTo>
                    <a:pt x="65" y="74"/>
                    <a:pt x="68" y="72"/>
                    <a:pt x="73" y="68"/>
                  </a:cubicBezTo>
                  <a:cubicBezTo>
                    <a:pt x="76" y="65"/>
                    <a:pt x="79" y="61"/>
                    <a:pt x="81" y="57"/>
                  </a:cubicBezTo>
                  <a:cubicBezTo>
                    <a:pt x="83" y="55"/>
                    <a:pt x="82" y="54"/>
                    <a:pt x="82" y="51"/>
                  </a:cubicBezTo>
                  <a:cubicBezTo>
                    <a:pt x="86" y="49"/>
                    <a:pt x="90" y="48"/>
                    <a:pt x="94" y="46"/>
                  </a:cubicBezTo>
                  <a:cubicBezTo>
                    <a:pt x="95" y="45"/>
                    <a:pt x="98" y="44"/>
                    <a:pt x="99" y="43"/>
                  </a:cubicBezTo>
                  <a:cubicBezTo>
                    <a:pt x="100" y="41"/>
                    <a:pt x="97" y="40"/>
                    <a:pt x="96" y="40"/>
                  </a:cubicBezTo>
                </a:path>
              </a:pathLst>
            </a:custGeom>
            <a:gradFill>
              <a:gsLst>
                <a:gs pos="0">
                  <a:schemeClr val="accent1">
                    <a:shade val="30000"/>
                    <a:satMod val="115000"/>
                  </a:schemeClr>
                </a:gs>
                <a:gs pos="14000">
                  <a:schemeClr val="accent1">
                    <a:shade val="67500"/>
                    <a:satMod val="115000"/>
                  </a:schemeClr>
                </a:gs>
                <a:gs pos="100000">
                  <a:schemeClr val="accent1">
                    <a:shade val="100000"/>
                    <a:satMod val="115000"/>
                  </a:schemeClr>
                </a:gs>
              </a:gsLst>
              <a:lin ang="16200000" scaled="1"/>
            </a:gra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1" name="Freeform 138">
              <a:extLst>
                <a:ext uri="{FF2B5EF4-FFF2-40B4-BE49-F238E27FC236}">
                  <a16:creationId xmlns:a16="http://schemas.microsoft.com/office/drawing/2014/main" id="{ECB30ED3-8A5B-B841-96B9-584DF293BA81}"/>
                </a:ext>
              </a:extLst>
            </p:cNvPr>
            <p:cNvSpPr>
              <a:spLocks noEditPoints="1"/>
            </p:cNvSpPr>
            <p:nvPr/>
          </p:nvSpPr>
          <p:spPr bwMode="auto">
            <a:xfrm>
              <a:off x="4194938" y="1981432"/>
              <a:ext cx="1598480" cy="1902410"/>
            </a:xfrm>
            <a:custGeom>
              <a:avLst/>
              <a:gdLst/>
              <a:ahLst/>
              <a:cxnLst>
                <a:cxn ang="0">
                  <a:pos x="1352" y="75"/>
                </a:cxn>
                <a:cxn ang="0">
                  <a:pos x="1254" y="97"/>
                </a:cxn>
                <a:cxn ang="0">
                  <a:pos x="1215" y="46"/>
                </a:cxn>
                <a:cxn ang="0">
                  <a:pos x="1183" y="71"/>
                </a:cxn>
                <a:cxn ang="0">
                  <a:pos x="1101" y="166"/>
                </a:cxn>
                <a:cxn ang="0">
                  <a:pos x="1114" y="16"/>
                </a:cxn>
                <a:cxn ang="0">
                  <a:pos x="1066" y="82"/>
                </a:cxn>
                <a:cxn ang="0">
                  <a:pos x="988" y="172"/>
                </a:cxn>
                <a:cxn ang="0">
                  <a:pos x="855" y="247"/>
                </a:cxn>
                <a:cxn ang="0">
                  <a:pos x="779" y="240"/>
                </a:cxn>
                <a:cxn ang="0">
                  <a:pos x="723" y="294"/>
                </a:cxn>
                <a:cxn ang="0">
                  <a:pos x="676" y="334"/>
                </a:cxn>
                <a:cxn ang="0">
                  <a:pos x="682" y="368"/>
                </a:cxn>
                <a:cxn ang="0">
                  <a:pos x="594" y="355"/>
                </a:cxn>
                <a:cxn ang="0">
                  <a:pos x="571" y="378"/>
                </a:cxn>
                <a:cxn ang="0">
                  <a:pos x="539" y="409"/>
                </a:cxn>
                <a:cxn ang="0">
                  <a:pos x="476" y="472"/>
                </a:cxn>
                <a:cxn ang="0">
                  <a:pos x="535" y="461"/>
                </a:cxn>
                <a:cxn ang="0">
                  <a:pos x="652" y="435"/>
                </a:cxn>
                <a:cxn ang="0">
                  <a:pos x="591" y="478"/>
                </a:cxn>
                <a:cxn ang="0">
                  <a:pos x="568" y="557"/>
                </a:cxn>
                <a:cxn ang="0">
                  <a:pos x="499" y="629"/>
                </a:cxn>
                <a:cxn ang="0">
                  <a:pos x="447" y="712"/>
                </a:cxn>
                <a:cxn ang="0">
                  <a:pos x="429" y="788"/>
                </a:cxn>
                <a:cxn ang="0">
                  <a:pos x="368" y="906"/>
                </a:cxn>
                <a:cxn ang="0">
                  <a:pos x="355" y="948"/>
                </a:cxn>
                <a:cxn ang="0">
                  <a:pos x="285" y="1042"/>
                </a:cxn>
                <a:cxn ang="0">
                  <a:pos x="326" y="1063"/>
                </a:cxn>
                <a:cxn ang="0">
                  <a:pos x="324" y="1087"/>
                </a:cxn>
                <a:cxn ang="0">
                  <a:pos x="247" y="1099"/>
                </a:cxn>
                <a:cxn ang="0">
                  <a:pos x="193" y="1128"/>
                </a:cxn>
                <a:cxn ang="0">
                  <a:pos x="170" y="1142"/>
                </a:cxn>
                <a:cxn ang="0">
                  <a:pos x="177" y="1172"/>
                </a:cxn>
                <a:cxn ang="0">
                  <a:pos x="77" y="1210"/>
                </a:cxn>
                <a:cxn ang="0">
                  <a:pos x="98" y="1233"/>
                </a:cxn>
                <a:cxn ang="0">
                  <a:pos x="62" y="1256"/>
                </a:cxn>
                <a:cxn ang="0">
                  <a:pos x="66" y="1277"/>
                </a:cxn>
                <a:cxn ang="0">
                  <a:pos x="29" y="1343"/>
                </a:cxn>
                <a:cxn ang="0">
                  <a:pos x="40" y="1371"/>
                </a:cxn>
                <a:cxn ang="0">
                  <a:pos x="21" y="1424"/>
                </a:cxn>
                <a:cxn ang="0">
                  <a:pos x="37" y="1490"/>
                </a:cxn>
                <a:cxn ang="0">
                  <a:pos x="47" y="1580"/>
                </a:cxn>
                <a:cxn ang="0">
                  <a:pos x="69" y="1646"/>
                </a:cxn>
                <a:cxn ang="0">
                  <a:pos x="207" y="1675"/>
                </a:cxn>
                <a:cxn ang="0">
                  <a:pos x="315" y="1549"/>
                </a:cxn>
                <a:cxn ang="0">
                  <a:pos x="357" y="1589"/>
                </a:cxn>
                <a:cxn ang="0">
                  <a:pos x="433" y="1431"/>
                </a:cxn>
                <a:cxn ang="0">
                  <a:pos x="410" y="1221"/>
                </a:cxn>
                <a:cxn ang="0">
                  <a:pos x="444" y="1021"/>
                </a:cxn>
                <a:cxn ang="0">
                  <a:pos x="529" y="825"/>
                </a:cxn>
                <a:cxn ang="0">
                  <a:pos x="624" y="594"/>
                </a:cxn>
                <a:cxn ang="0">
                  <a:pos x="735" y="459"/>
                </a:cxn>
                <a:cxn ang="0">
                  <a:pos x="869" y="334"/>
                </a:cxn>
                <a:cxn ang="0">
                  <a:pos x="982" y="393"/>
                </a:cxn>
                <a:cxn ang="0">
                  <a:pos x="1100" y="388"/>
                </a:cxn>
                <a:cxn ang="0">
                  <a:pos x="1145" y="252"/>
                </a:cxn>
                <a:cxn ang="0">
                  <a:pos x="1261" y="192"/>
                </a:cxn>
                <a:cxn ang="0">
                  <a:pos x="1316" y="340"/>
                </a:cxn>
                <a:cxn ang="0">
                  <a:pos x="1375" y="252"/>
                </a:cxn>
                <a:cxn ang="0">
                  <a:pos x="1383" y="212"/>
                </a:cxn>
                <a:cxn ang="0">
                  <a:pos x="1340" y="204"/>
                </a:cxn>
              </a:cxnLst>
              <a:rect l="0" t="0" r="r" b="b"/>
              <a:pathLst>
                <a:path w="1429" h="1701">
                  <a:moveTo>
                    <a:pt x="1115" y="33"/>
                  </a:moveTo>
                  <a:cubicBezTo>
                    <a:pt x="1116" y="33"/>
                    <a:pt x="1117" y="33"/>
                    <a:pt x="1118" y="33"/>
                  </a:cubicBezTo>
                  <a:cubicBezTo>
                    <a:pt x="1117" y="32"/>
                    <a:pt x="1116" y="32"/>
                    <a:pt x="1115" y="33"/>
                  </a:cubicBezTo>
                  <a:moveTo>
                    <a:pt x="272" y="1065"/>
                  </a:moveTo>
                  <a:cubicBezTo>
                    <a:pt x="272" y="1065"/>
                    <a:pt x="272" y="1065"/>
                    <a:pt x="272" y="1065"/>
                  </a:cubicBezTo>
                  <a:cubicBezTo>
                    <a:pt x="271" y="1066"/>
                    <a:pt x="270" y="1066"/>
                    <a:pt x="270" y="1067"/>
                  </a:cubicBezTo>
                  <a:cubicBezTo>
                    <a:pt x="271" y="1067"/>
                    <a:pt x="272" y="1066"/>
                    <a:pt x="272" y="1065"/>
                  </a:cubicBezTo>
                  <a:moveTo>
                    <a:pt x="422" y="1463"/>
                  </a:moveTo>
                  <a:cubicBezTo>
                    <a:pt x="423" y="1463"/>
                    <a:pt x="424" y="1463"/>
                    <a:pt x="425" y="1463"/>
                  </a:cubicBezTo>
                  <a:cubicBezTo>
                    <a:pt x="424" y="1461"/>
                    <a:pt x="423" y="1462"/>
                    <a:pt x="422" y="1463"/>
                  </a:cubicBezTo>
                  <a:moveTo>
                    <a:pt x="1418" y="124"/>
                  </a:moveTo>
                  <a:cubicBezTo>
                    <a:pt x="1416" y="126"/>
                    <a:pt x="1415" y="124"/>
                    <a:pt x="1414" y="123"/>
                  </a:cubicBezTo>
                  <a:cubicBezTo>
                    <a:pt x="1411" y="121"/>
                    <a:pt x="1408" y="119"/>
                    <a:pt x="1405" y="118"/>
                  </a:cubicBezTo>
                  <a:cubicBezTo>
                    <a:pt x="1403" y="117"/>
                    <a:pt x="1401" y="115"/>
                    <a:pt x="1400" y="113"/>
                  </a:cubicBezTo>
                  <a:cubicBezTo>
                    <a:pt x="1399" y="111"/>
                    <a:pt x="1401" y="108"/>
                    <a:pt x="1398" y="106"/>
                  </a:cubicBezTo>
                  <a:cubicBezTo>
                    <a:pt x="1391" y="110"/>
                    <a:pt x="1379" y="109"/>
                    <a:pt x="1370" y="108"/>
                  </a:cubicBezTo>
                  <a:cubicBezTo>
                    <a:pt x="1370" y="104"/>
                    <a:pt x="1378" y="103"/>
                    <a:pt x="1380" y="101"/>
                  </a:cubicBezTo>
                  <a:cubicBezTo>
                    <a:pt x="1385" y="97"/>
                    <a:pt x="1382" y="94"/>
                    <a:pt x="1378" y="90"/>
                  </a:cubicBezTo>
                  <a:cubicBezTo>
                    <a:pt x="1376" y="87"/>
                    <a:pt x="1375" y="80"/>
                    <a:pt x="1371" y="79"/>
                  </a:cubicBezTo>
                  <a:cubicBezTo>
                    <a:pt x="1368" y="77"/>
                    <a:pt x="1366" y="80"/>
                    <a:pt x="1365" y="82"/>
                  </a:cubicBezTo>
                  <a:cubicBezTo>
                    <a:pt x="1361" y="85"/>
                    <a:pt x="1357" y="89"/>
                    <a:pt x="1353" y="91"/>
                  </a:cubicBezTo>
                  <a:cubicBezTo>
                    <a:pt x="1355" y="86"/>
                    <a:pt x="1358" y="77"/>
                    <a:pt x="1352" y="75"/>
                  </a:cubicBezTo>
                  <a:cubicBezTo>
                    <a:pt x="1348" y="74"/>
                    <a:pt x="1343" y="75"/>
                    <a:pt x="1341" y="77"/>
                  </a:cubicBezTo>
                  <a:cubicBezTo>
                    <a:pt x="1338" y="79"/>
                    <a:pt x="1337" y="83"/>
                    <a:pt x="1335" y="85"/>
                  </a:cubicBezTo>
                  <a:cubicBezTo>
                    <a:pt x="1332" y="87"/>
                    <a:pt x="1335" y="87"/>
                    <a:pt x="1332" y="85"/>
                  </a:cubicBezTo>
                  <a:cubicBezTo>
                    <a:pt x="1329" y="84"/>
                    <a:pt x="1328" y="80"/>
                    <a:pt x="1328" y="77"/>
                  </a:cubicBezTo>
                  <a:cubicBezTo>
                    <a:pt x="1328" y="74"/>
                    <a:pt x="1329" y="75"/>
                    <a:pt x="1330" y="72"/>
                  </a:cubicBezTo>
                  <a:cubicBezTo>
                    <a:pt x="1331" y="69"/>
                    <a:pt x="1331" y="65"/>
                    <a:pt x="1330" y="62"/>
                  </a:cubicBezTo>
                  <a:cubicBezTo>
                    <a:pt x="1328" y="58"/>
                    <a:pt x="1324" y="57"/>
                    <a:pt x="1320" y="56"/>
                  </a:cubicBezTo>
                  <a:cubicBezTo>
                    <a:pt x="1317" y="54"/>
                    <a:pt x="1312" y="49"/>
                    <a:pt x="1308" y="51"/>
                  </a:cubicBezTo>
                  <a:cubicBezTo>
                    <a:pt x="1308" y="53"/>
                    <a:pt x="1305" y="55"/>
                    <a:pt x="1304" y="56"/>
                  </a:cubicBezTo>
                  <a:cubicBezTo>
                    <a:pt x="1301" y="59"/>
                    <a:pt x="1299" y="62"/>
                    <a:pt x="1296" y="65"/>
                  </a:cubicBezTo>
                  <a:cubicBezTo>
                    <a:pt x="1291" y="70"/>
                    <a:pt x="1289" y="75"/>
                    <a:pt x="1289" y="82"/>
                  </a:cubicBezTo>
                  <a:cubicBezTo>
                    <a:pt x="1289" y="88"/>
                    <a:pt x="1289" y="94"/>
                    <a:pt x="1289" y="99"/>
                  </a:cubicBezTo>
                  <a:cubicBezTo>
                    <a:pt x="1289" y="106"/>
                    <a:pt x="1286" y="111"/>
                    <a:pt x="1285" y="118"/>
                  </a:cubicBezTo>
                  <a:cubicBezTo>
                    <a:pt x="1281" y="111"/>
                    <a:pt x="1276" y="115"/>
                    <a:pt x="1270" y="118"/>
                  </a:cubicBezTo>
                  <a:cubicBezTo>
                    <a:pt x="1268" y="119"/>
                    <a:pt x="1265" y="120"/>
                    <a:pt x="1263" y="121"/>
                  </a:cubicBezTo>
                  <a:cubicBezTo>
                    <a:pt x="1260" y="122"/>
                    <a:pt x="1247" y="123"/>
                    <a:pt x="1245" y="120"/>
                  </a:cubicBezTo>
                  <a:cubicBezTo>
                    <a:pt x="1248" y="117"/>
                    <a:pt x="1252" y="118"/>
                    <a:pt x="1255" y="115"/>
                  </a:cubicBezTo>
                  <a:cubicBezTo>
                    <a:pt x="1257" y="114"/>
                    <a:pt x="1257" y="112"/>
                    <a:pt x="1259" y="110"/>
                  </a:cubicBezTo>
                  <a:cubicBezTo>
                    <a:pt x="1261" y="107"/>
                    <a:pt x="1265" y="105"/>
                    <a:pt x="1268" y="103"/>
                  </a:cubicBezTo>
                  <a:cubicBezTo>
                    <a:pt x="1274" y="99"/>
                    <a:pt x="1279" y="95"/>
                    <a:pt x="1283" y="89"/>
                  </a:cubicBezTo>
                  <a:cubicBezTo>
                    <a:pt x="1278" y="93"/>
                    <a:pt x="1272" y="93"/>
                    <a:pt x="1267" y="94"/>
                  </a:cubicBezTo>
                  <a:cubicBezTo>
                    <a:pt x="1262" y="95"/>
                    <a:pt x="1259" y="96"/>
                    <a:pt x="1254" y="97"/>
                  </a:cubicBezTo>
                  <a:cubicBezTo>
                    <a:pt x="1247" y="97"/>
                    <a:pt x="1239" y="98"/>
                    <a:pt x="1232" y="97"/>
                  </a:cubicBezTo>
                  <a:cubicBezTo>
                    <a:pt x="1236" y="94"/>
                    <a:pt x="1239" y="90"/>
                    <a:pt x="1243" y="88"/>
                  </a:cubicBezTo>
                  <a:cubicBezTo>
                    <a:pt x="1248" y="85"/>
                    <a:pt x="1254" y="81"/>
                    <a:pt x="1257" y="76"/>
                  </a:cubicBezTo>
                  <a:cubicBezTo>
                    <a:pt x="1260" y="71"/>
                    <a:pt x="1259" y="69"/>
                    <a:pt x="1255" y="67"/>
                  </a:cubicBezTo>
                  <a:cubicBezTo>
                    <a:pt x="1253" y="66"/>
                    <a:pt x="1247" y="66"/>
                    <a:pt x="1249" y="62"/>
                  </a:cubicBezTo>
                  <a:cubicBezTo>
                    <a:pt x="1249" y="61"/>
                    <a:pt x="1252" y="60"/>
                    <a:pt x="1253" y="60"/>
                  </a:cubicBezTo>
                  <a:cubicBezTo>
                    <a:pt x="1258" y="60"/>
                    <a:pt x="1261" y="60"/>
                    <a:pt x="1265" y="62"/>
                  </a:cubicBezTo>
                  <a:cubicBezTo>
                    <a:pt x="1269" y="63"/>
                    <a:pt x="1277" y="63"/>
                    <a:pt x="1279" y="58"/>
                  </a:cubicBezTo>
                  <a:cubicBezTo>
                    <a:pt x="1279" y="57"/>
                    <a:pt x="1278" y="55"/>
                    <a:pt x="1279" y="54"/>
                  </a:cubicBezTo>
                  <a:cubicBezTo>
                    <a:pt x="1279" y="52"/>
                    <a:pt x="1282" y="50"/>
                    <a:pt x="1283" y="48"/>
                  </a:cubicBezTo>
                  <a:cubicBezTo>
                    <a:pt x="1287" y="44"/>
                    <a:pt x="1292" y="41"/>
                    <a:pt x="1290" y="36"/>
                  </a:cubicBezTo>
                  <a:cubicBezTo>
                    <a:pt x="1287" y="30"/>
                    <a:pt x="1276" y="33"/>
                    <a:pt x="1270" y="33"/>
                  </a:cubicBezTo>
                  <a:cubicBezTo>
                    <a:pt x="1270" y="29"/>
                    <a:pt x="1272" y="21"/>
                    <a:pt x="1268" y="18"/>
                  </a:cubicBezTo>
                  <a:cubicBezTo>
                    <a:pt x="1263" y="14"/>
                    <a:pt x="1254" y="21"/>
                    <a:pt x="1250" y="20"/>
                  </a:cubicBezTo>
                  <a:cubicBezTo>
                    <a:pt x="1249" y="16"/>
                    <a:pt x="1251" y="4"/>
                    <a:pt x="1244" y="6"/>
                  </a:cubicBezTo>
                  <a:cubicBezTo>
                    <a:pt x="1240" y="8"/>
                    <a:pt x="1239" y="16"/>
                    <a:pt x="1238" y="20"/>
                  </a:cubicBezTo>
                  <a:cubicBezTo>
                    <a:pt x="1237" y="22"/>
                    <a:pt x="1234" y="32"/>
                    <a:pt x="1231" y="33"/>
                  </a:cubicBezTo>
                  <a:cubicBezTo>
                    <a:pt x="1227" y="34"/>
                    <a:pt x="1225" y="25"/>
                    <a:pt x="1221" y="25"/>
                  </a:cubicBezTo>
                  <a:cubicBezTo>
                    <a:pt x="1215" y="24"/>
                    <a:pt x="1217" y="32"/>
                    <a:pt x="1217" y="36"/>
                  </a:cubicBezTo>
                  <a:cubicBezTo>
                    <a:pt x="1217" y="36"/>
                    <a:pt x="1217" y="36"/>
                    <a:pt x="1217" y="36"/>
                  </a:cubicBezTo>
                  <a:cubicBezTo>
                    <a:pt x="1216" y="38"/>
                    <a:pt x="1211" y="39"/>
                    <a:pt x="1210" y="42"/>
                  </a:cubicBezTo>
                  <a:cubicBezTo>
                    <a:pt x="1209" y="47"/>
                    <a:pt x="1213" y="43"/>
                    <a:pt x="1215" y="46"/>
                  </a:cubicBezTo>
                  <a:cubicBezTo>
                    <a:pt x="1216" y="47"/>
                    <a:pt x="1216" y="49"/>
                    <a:pt x="1217" y="50"/>
                  </a:cubicBezTo>
                  <a:cubicBezTo>
                    <a:pt x="1218" y="51"/>
                    <a:pt x="1222" y="53"/>
                    <a:pt x="1224" y="53"/>
                  </a:cubicBezTo>
                  <a:cubicBezTo>
                    <a:pt x="1219" y="52"/>
                    <a:pt x="1219" y="56"/>
                    <a:pt x="1219" y="60"/>
                  </a:cubicBezTo>
                  <a:cubicBezTo>
                    <a:pt x="1219" y="65"/>
                    <a:pt x="1219" y="67"/>
                    <a:pt x="1216" y="71"/>
                  </a:cubicBezTo>
                  <a:cubicBezTo>
                    <a:pt x="1211" y="77"/>
                    <a:pt x="1205" y="81"/>
                    <a:pt x="1204" y="90"/>
                  </a:cubicBezTo>
                  <a:cubicBezTo>
                    <a:pt x="1203" y="94"/>
                    <a:pt x="1204" y="99"/>
                    <a:pt x="1202" y="104"/>
                  </a:cubicBezTo>
                  <a:cubicBezTo>
                    <a:pt x="1201" y="107"/>
                    <a:pt x="1198" y="108"/>
                    <a:pt x="1197" y="111"/>
                  </a:cubicBezTo>
                  <a:cubicBezTo>
                    <a:pt x="1197" y="114"/>
                    <a:pt x="1198" y="117"/>
                    <a:pt x="1198" y="119"/>
                  </a:cubicBezTo>
                  <a:cubicBezTo>
                    <a:pt x="1197" y="121"/>
                    <a:pt x="1194" y="123"/>
                    <a:pt x="1193" y="124"/>
                  </a:cubicBezTo>
                  <a:cubicBezTo>
                    <a:pt x="1189" y="127"/>
                    <a:pt x="1189" y="128"/>
                    <a:pt x="1187" y="132"/>
                  </a:cubicBezTo>
                  <a:cubicBezTo>
                    <a:pt x="1185" y="135"/>
                    <a:pt x="1183" y="135"/>
                    <a:pt x="1183" y="139"/>
                  </a:cubicBezTo>
                  <a:cubicBezTo>
                    <a:pt x="1183" y="140"/>
                    <a:pt x="1183" y="141"/>
                    <a:pt x="1183" y="142"/>
                  </a:cubicBezTo>
                  <a:cubicBezTo>
                    <a:pt x="1181" y="142"/>
                    <a:pt x="1178" y="142"/>
                    <a:pt x="1176" y="142"/>
                  </a:cubicBezTo>
                  <a:cubicBezTo>
                    <a:pt x="1176" y="142"/>
                    <a:pt x="1176" y="142"/>
                    <a:pt x="1176" y="142"/>
                  </a:cubicBezTo>
                  <a:cubicBezTo>
                    <a:pt x="1177" y="138"/>
                    <a:pt x="1180" y="134"/>
                    <a:pt x="1182" y="129"/>
                  </a:cubicBezTo>
                  <a:cubicBezTo>
                    <a:pt x="1183" y="127"/>
                    <a:pt x="1182" y="125"/>
                    <a:pt x="1183" y="122"/>
                  </a:cubicBezTo>
                  <a:cubicBezTo>
                    <a:pt x="1184" y="119"/>
                    <a:pt x="1185" y="117"/>
                    <a:pt x="1185" y="113"/>
                  </a:cubicBezTo>
                  <a:cubicBezTo>
                    <a:pt x="1185" y="109"/>
                    <a:pt x="1185" y="105"/>
                    <a:pt x="1185" y="101"/>
                  </a:cubicBezTo>
                  <a:cubicBezTo>
                    <a:pt x="1186" y="97"/>
                    <a:pt x="1188" y="92"/>
                    <a:pt x="1187" y="88"/>
                  </a:cubicBezTo>
                  <a:cubicBezTo>
                    <a:pt x="1187" y="87"/>
                    <a:pt x="1186" y="83"/>
                    <a:pt x="1185" y="83"/>
                  </a:cubicBezTo>
                  <a:cubicBezTo>
                    <a:pt x="1182" y="81"/>
                    <a:pt x="1178" y="82"/>
                    <a:pt x="1179" y="77"/>
                  </a:cubicBezTo>
                  <a:cubicBezTo>
                    <a:pt x="1179" y="74"/>
                    <a:pt x="1181" y="73"/>
                    <a:pt x="1183" y="71"/>
                  </a:cubicBezTo>
                  <a:cubicBezTo>
                    <a:pt x="1187" y="69"/>
                    <a:pt x="1189" y="68"/>
                    <a:pt x="1189" y="63"/>
                  </a:cubicBezTo>
                  <a:cubicBezTo>
                    <a:pt x="1189" y="60"/>
                    <a:pt x="1189" y="58"/>
                    <a:pt x="1189" y="55"/>
                  </a:cubicBezTo>
                  <a:cubicBezTo>
                    <a:pt x="1189" y="47"/>
                    <a:pt x="1198" y="40"/>
                    <a:pt x="1193" y="32"/>
                  </a:cubicBezTo>
                  <a:cubicBezTo>
                    <a:pt x="1191" y="32"/>
                    <a:pt x="1185" y="32"/>
                    <a:pt x="1183" y="32"/>
                  </a:cubicBezTo>
                  <a:cubicBezTo>
                    <a:pt x="1182" y="33"/>
                    <a:pt x="1181" y="35"/>
                    <a:pt x="1180" y="37"/>
                  </a:cubicBezTo>
                  <a:cubicBezTo>
                    <a:pt x="1176" y="41"/>
                    <a:pt x="1171" y="45"/>
                    <a:pt x="1167" y="49"/>
                  </a:cubicBezTo>
                  <a:cubicBezTo>
                    <a:pt x="1161" y="53"/>
                    <a:pt x="1156" y="54"/>
                    <a:pt x="1156" y="61"/>
                  </a:cubicBezTo>
                  <a:cubicBezTo>
                    <a:pt x="1156" y="66"/>
                    <a:pt x="1156" y="70"/>
                    <a:pt x="1156" y="75"/>
                  </a:cubicBezTo>
                  <a:cubicBezTo>
                    <a:pt x="1156" y="80"/>
                    <a:pt x="1154" y="83"/>
                    <a:pt x="1151" y="87"/>
                  </a:cubicBezTo>
                  <a:cubicBezTo>
                    <a:pt x="1147" y="93"/>
                    <a:pt x="1141" y="99"/>
                    <a:pt x="1139" y="106"/>
                  </a:cubicBezTo>
                  <a:cubicBezTo>
                    <a:pt x="1138" y="113"/>
                    <a:pt x="1141" y="122"/>
                    <a:pt x="1134" y="128"/>
                  </a:cubicBezTo>
                  <a:cubicBezTo>
                    <a:pt x="1130" y="132"/>
                    <a:pt x="1121" y="131"/>
                    <a:pt x="1118" y="134"/>
                  </a:cubicBezTo>
                  <a:cubicBezTo>
                    <a:pt x="1117" y="135"/>
                    <a:pt x="1116" y="138"/>
                    <a:pt x="1116" y="139"/>
                  </a:cubicBezTo>
                  <a:cubicBezTo>
                    <a:pt x="1117" y="141"/>
                    <a:pt x="1119" y="141"/>
                    <a:pt x="1120" y="142"/>
                  </a:cubicBezTo>
                  <a:cubicBezTo>
                    <a:pt x="1123" y="145"/>
                    <a:pt x="1122" y="147"/>
                    <a:pt x="1119" y="148"/>
                  </a:cubicBezTo>
                  <a:cubicBezTo>
                    <a:pt x="1117" y="149"/>
                    <a:pt x="1116" y="147"/>
                    <a:pt x="1114" y="149"/>
                  </a:cubicBezTo>
                  <a:cubicBezTo>
                    <a:pt x="1115" y="148"/>
                    <a:pt x="1112" y="155"/>
                    <a:pt x="1113" y="153"/>
                  </a:cubicBezTo>
                  <a:cubicBezTo>
                    <a:pt x="1111" y="156"/>
                    <a:pt x="1109" y="160"/>
                    <a:pt x="1108" y="164"/>
                  </a:cubicBezTo>
                  <a:cubicBezTo>
                    <a:pt x="1107" y="168"/>
                    <a:pt x="1108" y="171"/>
                    <a:pt x="1108" y="175"/>
                  </a:cubicBezTo>
                  <a:cubicBezTo>
                    <a:pt x="1108" y="175"/>
                    <a:pt x="1107" y="175"/>
                    <a:pt x="1107" y="176"/>
                  </a:cubicBezTo>
                  <a:cubicBezTo>
                    <a:pt x="1106" y="177"/>
                    <a:pt x="1105" y="178"/>
                    <a:pt x="1103" y="175"/>
                  </a:cubicBezTo>
                  <a:cubicBezTo>
                    <a:pt x="1101" y="173"/>
                    <a:pt x="1102" y="169"/>
                    <a:pt x="1101" y="166"/>
                  </a:cubicBezTo>
                  <a:cubicBezTo>
                    <a:pt x="1101" y="165"/>
                    <a:pt x="1100" y="165"/>
                    <a:pt x="1100" y="164"/>
                  </a:cubicBezTo>
                  <a:cubicBezTo>
                    <a:pt x="1100" y="159"/>
                    <a:pt x="1101" y="159"/>
                    <a:pt x="1095" y="158"/>
                  </a:cubicBezTo>
                  <a:cubicBezTo>
                    <a:pt x="1094" y="158"/>
                    <a:pt x="1093" y="158"/>
                    <a:pt x="1093" y="158"/>
                  </a:cubicBezTo>
                  <a:cubicBezTo>
                    <a:pt x="1094" y="154"/>
                    <a:pt x="1096" y="154"/>
                    <a:pt x="1101" y="152"/>
                  </a:cubicBezTo>
                  <a:cubicBezTo>
                    <a:pt x="1110" y="148"/>
                    <a:pt x="1104" y="137"/>
                    <a:pt x="1106" y="129"/>
                  </a:cubicBezTo>
                  <a:cubicBezTo>
                    <a:pt x="1107" y="124"/>
                    <a:pt x="1112" y="119"/>
                    <a:pt x="1112" y="114"/>
                  </a:cubicBezTo>
                  <a:cubicBezTo>
                    <a:pt x="1111" y="111"/>
                    <a:pt x="1110" y="110"/>
                    <a:pt x="1110" y="108"/>
                  </a:cubicBezTo>
                  <a:cubicBezTo>
                    <a:pt x="1111" y="105"/>
                    <a:pt x="1114" y="101"/>
                    <a:pt x="1117" y="99"/>
                  </a:cubicBezTo>
                  <a:cubicBezTo>
                    <a:pt x="1119" y="96"/>
                    <a:pt x="1120" y="95"/>
                    <a:pt x="1122" y="92"/>
                  </a:cubicBezTo>
                  <a:cubicBezTo>
                    <a:pt x="1124" y="89"/>
                    <a:pt x="1126" y="85"/>
                    <a:pt x="1128" y="83"/>
                  </a:cubicBezTo>
                  <a:cubicBezTo>
                    <a:pt x="1130" y="80"/>
                    <a:pt x="1133" y="80"/>
                    <a:pt x="1134" y="77"/>
                  </a:cubicBezTo>
                  <a:cubicBezTo>
                    <a:pt x="1135" y="74"/>
                    <a:pt x="1132" y="70"/>
                    <a:pt x="1133" y="67"/>
                  </a:cubicBezTo>
                  <a:cubicBezTo>
                    <a:pt x="1133" y="62"/>
                    <a:pt x="1137" y="61"/>
                    <a:pt x="1141" y="58"/>
                  </a:cubicBezTo>
                  <a:cubicBezTo>
                    <a:pt x="1145" y="56"/>
                    <a:pt x="1149" y="47"/>
                    <a:pt x="1142" y="49"/>
                  </a:cubicBezTo>
                  <a:cubicBezTo>
                    <a:pt x="1141" y="45"/>
                    <a:pt x="1141" y="39"/>
                    <a:pt x="1143" y="36"/>
                  </a:cubicBezTo>
                  <a:cubicBezTo>
                    <a:pt x="1146" y="31"/>
                    <a:pt x="1155" y="35"/>
                    <a:pt x="1158" y="29"/>
                  </a:cubicBezTo>
                  <a:cubicBezTo>
                    <a:pt x="1156" y="26"/>
                    <a:pt x="1148" y="26"/>
                    <a:pt x="1145" y="24"/>
                  </a:cubicBezTo>
                  <a:cubicBezTo>
                    <a:pt x="1141" y="23"/>
                    <a:pt x="1139" y="21"/>
                    <a:pt x="1140" y="18"/>
                  </a:cubicBezTo>
                  <a:cubicBezTo>
                    <a:pt x="1141" y="16"/>
                    <a:pt x="1142" y="15"/>
                    <a:pt x="1144" y="15"/>
                  </a:cubicBezTo>
                  <a:cubicBezTo>
                    <a:pt x="1147" y="11"/>
                    <a:pt x="1141" y="0"/>
                    <a:pt x="1136" y="1"/>
                  </a:cubicBezTo>
                  <a:cubicBezTo>
                    <a:pt x="1135" y="5"/>
                    <a:pt x="1133" y="12"/>
                    <a:pt x="1130" y="15"/>
                  </a:cubicBezTo>
                  <a:cubicBezTo>
                    <a:pt x="1127" y="18"/>
                    <a:pt x="1118" y="15"/>
                    <a:pt x="1114" y="16"/>
                  </a:cubicBezTo>
                  <a:cubicBezTo>
                    <a:pt x="1112" y="17"/>
                    <a:pt x="1109" y="19"/>
                    <a:pt x="1111" y="22"/>
                  </a:cubicBezTo>
                  <a:cubicBezTo>
                    <a:pt x="1113" y="25"/>
                    <a:pt x="1115" y="24"/>
                    <a:pt x="1117" y="24"/>
                  </a:cubicBezTo>
                  <a:cubicBezTo>
                    <a:pt x="1121" y="25"/>
                    <a:pt x="1123" y="28"/>
                    <a:pt x="1124" y="32"/>
                  </a:cubicBezTo>
                  <a:cubicBezTo>
                    <a:pt x="1123" y="33"/>
                    <a:pt x="1120" y="33"/>
                    <a:pt x="1118" y="33"/>
                  </a:cubicBezTo>
                  <a:cubicBezTo>
                    <a:pt x="1121" y="34"/>
                    <a:pt x="1122" y="41"/>
                    <a:pt x="1124" y="44"/>
                  </a:cubicBezTo>
                  <a:cubicBezTo>
                    <a:pt x="1127" y="51"/>
                    <a:pt x="1125" y="57"/>
                    <a:pt x="1117" y="58"/>
                  </a:cubicBezTo>
                  <a:cubicBezTo>
                    <a:pt x="1114" y="58"/>
                    <a:pt x="1112" y="58"/>
                    <a:pt x="1111" y="56"/>
                  </a:cubicBezTo>
                  <a:cubicBezTo>
                    <a:pt x="1109" y="54"/>
                    <a:pt x="1108" y="51"/>
                    <a:pt x="1109" y="49"/>
                  </a:cubicBezTo>
                  <a:cubicBezTo>
                    <a:pt x="1106" y="47"/>
                    <a:pt x="1103" y="48"/>
                    <a:pt x="1100" y="48"/>
                  </a:cubicBezTo>
                  <a:cubicBezTo>
                    <a:pt x="1100" y="44"/>
                    <a:pt x="1099" y="38"/>
                    <a:pt x="1096" y="35"/>
                  </a:cubicBezTo>
                  <a:cubicBezTo>
                    <a:pt x="1092" y="37"/>
                    <a:pt x="1092" y="41"/>
                    <a:pt x="1087" y="39"/>
                  </a:cubicBezTo>
                  <a:cubicBezTo>
                    <a:pt x="1082" y="36"/>
                    <a:pt x="1083" y="29"/>
                    <a:pt x="1079" y="26"/>
                  </a:cubicBezTo>
                  <a:cubicBezTo>
                    <a:pt x="1069" y="16"/>
                    <a:pt x="1074" y="39"/>
                    <a:pt x="1075" y="43"/>
                  </a:cubicBezTo>
                  <a:cubicBezTo>
                    <a:pt x="1075" y="47"/>
                    <a:pt x="1077" y="48"/>
                    <a:pt x="1078" y="52"/>
                  </a:cubicBezTo>
                  <a:cubicBezTo>
                    <a:pt x="1078" y="57"/>
                    <a:pt x="1077" y="63"/>
                    <a:pt x="1070" y="60"/>
                  </a:cubicBezTo>
                  <a:cubicBezTo>
                    <a:pt x="1066" y="58"/>
                    <a:pt x="1063" y="50"/>
                    <a:pt x="1058" y="53"/>
                  </a:cubicBezTo>
                  <a:cubicBezTo>
                    <a:pt x="1053" y="56"/>
                    <a:pt x="1056" y="61"/>
                    <a:pt x="1059" y="64"/>
                  </a:cubicBezTo>
                  <a:cubicBezTo>
                    <a:pt x="1062" y="68"/>
                    <a:pt x="1068" y="68"/>
                    <a:pt x="1072" y="71"/>
                  </a:cubicBezTo>
                  <a:cubicBezTo>
                    <a:pt x="1075" y="74"/>
                    <a:pt x="1075" y="77"/>
                    <a:pt x="1076" y="80"/>
                  </a:cubicBezTo>
                  <a:cubicBezTo>
                    <a:pt x="1078" y="82"/>
                    <a:pt x="1081" y="89"/>
                    <a:pt x="1076" y="91"/>
                  </a:cubicBezTo>
                  <a:cubicBezTo>
                    <a:pt x="1072" y="92"/>
                    <a:pt x="1074" y="89"/>
                    <a:pt x="1072" y="87"/>
                  </a:cubicBezTo>
                  <a:cubicBezTo>
                    <a:pt x="1070" y="85"/>
                    <a:pt x="1067" y="86"/>
                    <a:pt x="1066" y="82"/>
                  </a:cubicBezTo>
                  <a:cubicBezTo>
                    <a:pt x="1063" y="83"/>
                    <a:pt x="1062" y="87"/>
                    <a:pt x="1060" y="90"/>
                  </a:cubicBezTo>
                  <a:cubicBezTo>
                    <a:pt x="1057" y="93"/>
                    <a:pt x="1050" y="96"/>
                    <a:pt x="1051" y="102"/>
                  </a:cubicBezTo>
                  <a:cubicBezTo>
                    <a:pt x="1051" y="106"/>
                    <a:pt x="1052" y="107"/>
                    <a:pt x="1055" y="109"/>
                  </a:cubicBezTo>
                  <a:cubicBezTo>
                    <a:pt x="1058" y="111"/>
                    <a:pt x="1058" y="108"/>
                    <a:pt x="1059" y="112"/>
                  </a:cubicBezTo>
                  <a:cubicBezTo>
                    <a:pt x="1060" y="115"/>
                    <a:pt x="1060" y="117"/>
                    <a:pt x="1059" y="119"/>
                  </a:cubicBezTo>
                  <a:cubicBezTo>
                    <a:pt x="1057" y="118"/>
                    <a:pt x="1053" y="117"/>
                    <a:pt x="1051" y="115"/>
                  </a:cubicBezTo>
                  <a:cubicBezTo>
                    <a:pt x="1047" y="113"/>
                    <a:pt x="1048" y="110"/>
                    <a:pt x="1042" y="110"/>
                  </a:cubicBezTo>
                  <a:cubicBezTo>
                    <a:pt x="1036" y="110"/>
                    <a:pt x="1034" y="117"/>
                    <a:pt x="1031" y="122"/>
                  </a:cubicBezTo>
                  <a:cubicBezTo>
                    <a:pt x="1028" y="125"/>
                    <a:pt x="1025" y="129"/>
                    <a:pt x="1022" y="132"/>
                  </a:cubicBezTo>
                  <a:cubicBezTo>
                    <a:pt x="1020" y="134"/>
                    <a:pt x="1015" y="136"/>
                    <a:pt x="1015" y="139"/>
                  </a:cubicBezTo>
                  <a:cubicBezTo>
                    <a:pt x="1016" y="139"/>
                    <a:pt x="1016" y="140"/>
                    <a:pt x="1016" y="141"/>
                  </a:cubicBezTo>
                  <a:cubicBezTo>
                    <a:pt x="1017" y="143"/>
                    <a:pt x="1017" y="144"/>
                    <a:pt x="1016" y="147"/>
                  </a:cubicBezTo>
                  <a:cubicBezTo>
                    <a:pt x="1013" y="158"/>
                    <a:pt x="1006" y="153"/>
                    <a:pt x="998" y="156"/>
                  </a:cubicBezTo>
                  <a:cubicBezTo>
                    <a:pt x="997" y="158"/>
                    <a:pt x="1011" y="165"/>
                    <a:pt x="1013" y="169"/>
                  </a:cubicBezTo>
                  <a:cubicBezTo>
                    <a:pt x="1008" y="171"/>
                    <a:pt x="1000" y="171"/>
                    <a:pt x="1002" y="178"/>
                  </a:cubicBezTo>
                  <a:cubicBezTo>
                    <a:pt x="1003" y="182"/>
                    <a:pt x="1006" y="188"/>
                    <a:pt x="1008" y="190"/>
                  </a:cubicBezTo>
                  <a:cubicBezTo>
                    <a:pt x="1010" y="193"/>
                    <a:pt x="1011" y="193"/>
                    <a:pt x="1012" y="194"/>
                  </a:cubicBezTo>
                  <a:cubicBezTo>
                    <a:pt x="1012" y="194"/>
                    <a:pt x="1011" y="194"/>
                    <a:pt x="1010" y="194"/>
                  </a:cubicBezTo>
                  <a:cubicBezTo>
                    <a:pt x="1006" y="193"/>
                    <a:pt x="1001" y="192"/>
                    <a:pt x="996" y="192"/>
                  </a:cubicBezTo>
                  <a:cubicBezTo>
                    <a:pt x="993" y="191"/>
                    <a:pt x="991" y="191"/>
                    <a:pt x="989" y="188"/>
                  </a:cubicBezTo>
                  <a:cubicBezTo>
                    <a:pt x="987" y="185"/>
                    <a:pt x="986" y="180"/>
                    <a:pt x="987" y="176"/>
                  </a:cubicBezTo>
                  <a:cubicBezTo>
                    <a:pt x="987" y="175"/>
                    <a:pt x="988" y="173"/>
                    <a:pt x="988" y="172"/>
                  </a:cubicBezTo>
                  <a:cubicBezTo>
                    <a:pt x="983" y="170"/>
                    <a:pt x="978" y="178"/>
                    <a:pt x="974" y="174"/>
                  </a:cubicBezTo>
                  <a:cubicBezTo>
                    <a:pt x="968" y="166"/>
                    <a:pt x="984" y="161"/>
                    <a:pt x="982" y="156"/>
                  </a:cubicBezTo>
                  <a:cubicBezTo>
                    <a:pt x="977" y="154"/>
                    <a:pt x="971" y="155"/>
                    <a:pt x="966" y="155"/>
                  </a:cubicBezTo>
                  <a:cubicBezTo>
                    <a:pt x="964" y="154"/>
                    <a:pt x="959" y="152"/>
                    <a:pt x="957" y="154"/>
                  </a:cubicBezTo>
                  <a:cubicBezTo>
                    <a:pt x="955" y="156"/>
                    <a:pt x="958" y="160"/>
                    <a:pt x="956" y="162"/>
                  </a:cubicBezTo>
                  <a:cubicBezTo>
                    <a:pt x="955" y="164"/>
                    <a:pt x="951" y="163"/>
                    <a:pt x="949" y="162"/>
                  </a:cubicBezTo>
                  <a:cubicBezTo>
                    <a:pt x="945" y="161"/>
                    <a:pt x="941" y="158"/>
                    <a:pt x="941" y="154"/>
                  </a:cubicBezTo>
                  <a:cubicBezTo>
                    <a:pt x="942" y="151"/>
                    <a:pt x="945" y="149"/>
                    <a:pt x="943" y="146"/>
                  </a:cubicBezTo>
                  <a:cubicBezTo>
                    <a:pt x="942" y="145"/>
                    <a:pt x="934" y="145"/>
                    <a:pt x="933" y="145"/>
                  </a:cubicBezTo>
                  <a:cubicBezTo>
                    <a:pt x="930" y="146"/>
                    <a:pt x="930" y="147"/>
                    <a:pt x="929" y="150"/>
                  </a:cubicBezTo>
                  <a:cubicBezTo>
                    <a:pt x="929" y="153"/>
                    <a:pt x="929" y="158"/>
                    <a:pt x="929" y="162"/>
                  </a:cubicBezTo>
                  <a:cubicBezTo>
                    <a:pt x="929" y="176"/>
                    <a:pt x="925" y="188"/>
                    <a:pt x="918" y="200"/>
                  </a:cubicBezTo>
                  <a:cubicBezTo>
                    <a:pt x="918" y="201"/>
                    <a:pt x="917" y="201"/>
                    <a:pt x="917" y="202"/>
                  </a:cubicBezTo>
                  <a:cubicBezTo>
                    <a:pt x="915" y="201"/>
                    <a:pt x="913" y="199"/>
                    <a:pt x="912" y="198"/>
                  </a:cubicBezTo>
                  <a:cubicBezTo>
                    <a:pt x="908" y="193"/>
                    <a:pt x="908" y="188"/>
                    <a:pt x="900" y="187"/>
                  </a:cubicBezTo>
                  <a:cubicBezTo>
                    <a:pt x="892" y="187"/>
                    <a:pt x="895" y="199"/>
                    <a:pt x="891" y="204"/>
                  </a:cubicBezTo>
                  <a:cubicBezTo>
                    <a:pt x="889" y="208"/>
                    <a:pt x="885" y="207"/>
                    <a:pt x="881" y="209"/>
                  </a:cubicBezTo>
                  <a:cubicBezTo>
                    <a:pt x="878" y="211"/>
                    <a:pt x="877" y="211"/>
                    <a:pt x="872" y="212"/>
                  </a:cubicBezTo>
                  <a:cubicBezTo>
                    <a:pt x="867" y="213"/>
                    <a:pt x="867" y="216"/>
                    <a:pt x="866" y="220"/>
                  </a:cubicBezTo>
                  <a:cubicBezTo>
                    <a:pt x="865" y="225"/>
                    <a:pt x="860" y="222"/>
                    <a:pt x="857" y="225"/>
                  </a:cubicBezTo>
                  <a:cubicBezTo>
                    <a:pt x="856" y="226"/>
                    <a:pt x="855" y="235"/>
                    <a:pt x="854" y="237"/>
                  </a:cubicBezTo>
                  <a:cubicBezTo>
                    <a:pt x="854" y="240"/>
                    <a:pt x="854" y="244"/>
                    <a:pt x="855" y="247"/>
                  </a:cubicBezTo>
                  <a:cubicBezTo>
                    <a:pt x="856" y="252"/>
                    <a:pt x="860" y="255"/>
                    <a:pt x="858" y="260"/>
                  </a:cubicBezTo>
                  <a:cubicBezTo>
                    <a:pt x="853" y="262"/>
                    <a:pt x="853" y="255"/>
                    <a:pt x="851" y="253"/>
                  </a:cubicBezTo>
                  <a:cubicBezTo>
                    <a:pt x="847" y="256"/>
                    <a:pt x="846" y="261"/>
                    <a:pt x="844" y="265"/>
                  </a:cubicBezTo>
                  <a:cubicBezTo>
                    <a:pt x="843" y="268"/>
                    <a:pt x="841" y="270"/>
                    <a:pt x="839" y="273"/>
                  </a:cubicBezTo>
                  <a:cubicBezTo>
                    <a:pt x="839" y="268"/>
                    <a:pt x="839" y="263"/>
                    <a:pt x="839" y="257"/>
                  </a:cubicBezTo>
                  <a:cubicBezTo>
                    <a:pt x="840" y="252"/>
                    <a:pt x="844" y="251"/>
                    <a:pt x="844" y="246"/>
                  </a:cubicBezTo>
                  <a:cubicBezTo>
                    <a:pt x="845" y="241"/>
                    <a:pt x="840" y="240"/>
                    <a:pt x="839" y="236"/>
                  </a:cubicBezTo>
                  <a:cubicBezTo>
                    <a:pt x="837" y="232"/>
                    <a:pt x="837" y="227"/>
                    <a:pt x="838" y="223"/>
                  </a:cubicBezTo>
                  <a:cubicBezTo>
                    <a:pt x="839" y="219"/>
                    <a:pt x="842" y="214"/>
                    <a:pt x="842" y="210"/>
                  </a:cubicBezTo>
                  <a:cubicBezTo>
                    <a:pt x="842" y="205"/>
                    <a:pt x="837" y="205"/>
                    <a:pt x="833" y="205"/>
                  </a:cubicBezTo>
                  <a:cubicBezTo>
                    <a:pt x="830" y="205"/>
                    <a:pt x="827" y="204"/>
                    <a:pt x="825" y="206"/>
                  </a:cubicBezTo>
                  <a:cubicBezTo>
                    <a:pt x="823" y="208"/>
                    <a:pt x="825" y="211"/>
                    <a:pt x="824" y="214"/>
                  </a:cubicBezTo>
                  <a:cubicBezTo>
                    <a:pt x="822" y="223"/>
                    <a:pt x="815" y="231"/>
                    <a:pt x="815" y="241"/>
                  </a:cubicBezTo>
                  <a:cubicBezTo>
                    <a:pt x="815" y="245"/>
                    <a:pt x="815" y="249"/>
                    <a:pt x="814" y="253"/>
                  </a:cubicBezTo>
                  <a:cubicBezTo>
                    <a:pt x="813" y="256"/>
                    <a:pt x="811" y="260"/>
                    <a:pt x="811" y="263"/>
                  </a:cubicBezTo>
                  <a:cubicBezTo>
                    <a:pt x="806" y="259"/>
                    <a:pt x="804" y="249"/>
                    <a:pt x="807" y="243"/>
                  </a:cubicBezTo>
                  <a:cubicBezTo>
                    <a:pt x="808" y="240"/>
                    <a:pt x="809" y="240"/>
                    <a:pt x="809" y="237"/>
                  </a:cubicBezTo>
                  <a:cubicBezTo>
                    <a:pt x="809" y="235"/>
                    <a:pt x="811" y="231"/>
                    <a:pt x="810" y="229"/>
                  </a:cubicBezTo>
                  <a:cubicBezTo>
                    <a:pt x="809" y="223"/>
                    <a:pt x="798" y="231"/>
                    <a:pt x="794" y="233"/>
                  </a:cubicBezTo>
                  <a:cubicBezTo>
                    <a:pt x="791" y="234"/>
                    <a:pt x="790" y="235"/>
                    <a:pt x="787" y="235"/>
                  </a:cubicBezTo>
                  <a:cubicBezTo>
                    <a:pt x="783" y="235"/>
                    <a:pt x="781" y="234"/>
                    <a:pt x="779" y="236"/>
                  </a:cubicBezTo>
                  <a:cubicBezTo>
                    <a:pt x="779" y="237"/>
                    <a:pt x="779" y="239"/>
                    <a:pt x="779" y="240"/>
                  </a:cubicBezTo>
                  <a:cubicBezTo>
                    <a:pt x="778" y="241"/>
                    <a:pt x="776" y="241"/>
                    <a:pt x="774" y="242"/>
                  </a:cubicBezTo>
                  <a:cubicBezTo>
                    <a:pt x="772" y="243"/>
                    <a:pt x="771" y="243"/>
                    <a:pt x="770" y="245"/>
                  </a:cubicBezTo>
                  <a:cubicBezTo>
                    <a:pt x="767" y="250"/>
                    <a:pt x="767" y="257"/>
                    <a:pt x="770" y="262"/>
                  </a:cubicBezTo>
                  <a:cubicBezTo>
                    <a:pt x="773" y="267"/>
                    <a:pt x="773" y="269"/>
                    <a:pt x="773" y="274"/>
                  </a:cubicBezTo>
                  <a:cubicBezTo>
                    <a:pt x="774" y="281"/>
                    <a:pt x="774" y="286"/>
                    <a:pt x="781" y="287"/>
                  </a:cubicBezTo>
                  <a:cubicBezTo>
                    <a:pt x="783" y="287"/>
                    <a:pt x="787" y="286"/>
                    <a:pt x="788" y="287"/>
                  </a:cubicBezTo>
                  <a:cubicBezTo>
                    <a:pt x="791" y="288"/>
                    <a:pt x="793" y="294"/>
                    <a:pt x="795" y="297"/>
                  </a:cubicBezTo>
                  <a:cubicBezTo>
                    <a:pt x="798" y="301"/>
                    <a:pt x="800" y="304"/>
                    <a:pt x="795" y="306"/>
                  </a:cubicBezTo>
                  <a:cubicBezTo>
                    <a:pt x="793" y="307"/>
                    <a:pt x="790" y="309"/>
                    <a:pt x="789" y="307"/>
                  </a:cubicBezTo>
                  <a:cubicBezTo>
                    <a:pt x="787" y="306"/>
                    <a:pt x="786" y="298"/>
                    <a:pt x="784" y="296"/>
                  </a:cubicBezTo>
                  <a:cubicBezTo>
                    <a:pt x="783" y="292"/>
                    <a:pt x="783" y="291"/>
                    <a:pt x="779" y="290"/>
                  </a:cubicBezTo>
                  <a:cubicBezTo>
                    <a:pt x="777" y="290"/>
                    <a:pt x="776" y="291"/>
                    <a:pt x="774" y="290"/>
                  </a:cubicBezTo>
                  <a:cubicBezTo>
                    <a:pt x="773" y="289"/>
                    <a:pt x="771" y="286"/>
                    <a:pt x="770" y="285"/>
                  </a:cubicBezTo>
                  <a:cubicBezTo>
                    <a:pt x="767" y="283"/>
                    <a:pt x="765" y="280"/>
                    <a:pt x="763" y="276"/>
                  </a:cubicBezTo>
                  <a:cubicBezTo>
                    <a:pt x="763" y="274"/>
                    <a:pt x="764" y="272"/>
                    <a:pt x="763" y="270"/>
                  </a:cubicBezTo>
                  <a:cubicBezTo>
                    <a:pt x="762" y="265"/>
                    <a:pt x="752" y="262"/>
                    <a:pt x="749" y="267"/>
                  </a:cubicBezTo>
                  <a:cubicBezTo>
                    <a:pt x="745" y="273"/>
                    <a:pt x="752" y="279"/>
                    <a:pt x="754" y="283"/>
                  </a:cubicBezTo>
                  <a:cubicBezTo>
                    <a:pt x="755" y="287"/>
                    <a:pt x="756" y="291"/>
                    <a:pt x="755" y="295"/>
                  </a:cubicBezTo>
                  <a:cubicBezTo>
                    <a:pt x="745" y="298"/>
                    <a:pt x="745" y="286"/>
                    <a:pt x="740" y="281"/>
                  </a:cubicBezTo>
                  <a:cubicBezTo>
                    <a:pt x="733" y="273"/>
                    <a:pt x="732" y="283"/>
                    <a:pt x="732" y="289"/>
                  </a:cubicBezTo>
                  <a:cubicBezTo>
                    <a:pt x="730" y="289"/>
                    <a:pt x="727" y="288"/>
                    <a:pt x="725" y="289"/>
                  </a:cubicBezTo>
                  <a:cubicBezTo>
                    <a:pt x="724" y="290"/>
                    <a:pt x="723" y="293"/>
                    <a:pt x="723" y="294"/>
                  </a:cubicBezTo>
                  <a:cubicBezTo>
                    <a:pt x="721" y="294"/>
                    <a:pt x="720" y="285"/>
                    <a:pt x="719" y="282"/>
                  </a:cubicBezTo>
                  <a:cubicBezTo>
                    <a:pt x="718" y="280"/>
                    <a:pt x="715" y="272"/>
                    <a:pt x="713" y="277"/>
                  </a:cubicBezTo>
                  <a:cubicBezTo>
                    <a:pt x="713" y="271"/>
                    <a:pt x="709" y="266"/>
                    <a:pt x="703" y="264"/>
                  </a:cubicBezTo>
                  <a:cubicBezTo>
                    <a:pt x="697" y="261"/>
                    <a:pt x="699" y="266"/>
                    <a:pt x="697" y="269"/>
                  </a:cubicBezTo>
                  <a:cubicBezTo>
                    <a:pt x="695" y="269"/>
                    <a:pt x="692" y="267"/>
                    <a:pt x="690" y="267"/>
                  </a:cubicBezTo>
                  <a:cubicBezTo>
                    <a:pt x="687" y="268"/>
                    <a:pt x="688" y="271"/>
                    <a:pt x="687" y="272"/>
                  </a:cubicBezTo>
                  <a:cubicBezTo>
                    <a:pt x="684" y="276"/>
                    <a:pt x="680" y="274"/>
                    <a:pt x="679" y="280"/>
                  </a:cubicBezTo>
                  <a:cubicBezTo>
                    <a:pt x="681" y="280"/>
                    <a:pt x="684" y="279"/>
                    <a:pt x="687" y="280"/>
                  </a:cubicBezTo>
                  <a:cubicBezTo>
                    <a:pt x="686" y="281"/>
                    <a:pt x="687" y="282"/>
                    <a:pt x="687" y="283"/>
                  </a:cubicBezTo>
                  <a:cubicBezTo>
                    <a:pt x="689" y="283"/>
                    <a:pt x="690" y="283"/>
                    <a:pt x="690" y="284"/>
                  </a:cubicBezTo>
                  <a:cubicBezTo>
                    <a:pt x="686" y="287"/>
                    <a:pt x="674" y="284"/>
                    <a:pt x="671" y="289"/>
                  </a:cubicBezTo>
                  <a:cubicBezTo>
                    <a:pt x="670" y="290"/>
                    <a:pt x="671" y="294"/>
                    <a:pt x="671" y="296"/>
                  </a:cubicBezTo>
                  <a:cubicBezTo>
                    <a:pt x="671" y="299"/>
                    <a:pt x="673" y="302"/>
                    <a:pt x="672" y="304"/>
                  </a:cubicBezTo>
                  <a:cubicBezTo>
                    <a:pt x="672" y="306"/>
                    <a:pt x="672" y="305"/>
                    <a:pt x="671" y="306"/>
                  </a:cubicBezTo>
                  <a:cubicBezTo>
                    <a:pt x="670" y="306"/>
                    <a:pt x="669" y="307"/>
                    <a:pt x="668" y="307"/>
                  </a:cubicBezTo>
                  <a:cubicBezTo>
                    <a:pt x="667" y="308"/>
                    <a:pt x="667" y="308"/>
                    <a:pt x="667" y="309"/>
                  </a:cubicBezTo>
                  <a:cubicBezTo>
                    <a:pt x="664" y="312"/>
                    <a:pt x="665" y="311"/>
                    <a:pt x="664" y="315"/>
                  </a:cubicBezTo>
                  <a:cubicBezTo>
                    <a:pt x="664" y="319"/>
                    <a:pt x="662" y="325"/>
                    <a:pt x="660" y="327"/>
                  </a:cubicBezTo>
                  <a:cubicBezTo>
                    <a:pt x="658" y="329"/>
                    <a:pt x="653" y="333"/>
                    <a:pt x="658" y="336"/>
                  </a:cubicBezTo>
                  <a:cubicBezTo>
                    <a:pt x="659" y="337"/>
                    <a:pt x="661" y="336"/>
                    <a:pt x="663" y="337"/>
                  </a:cubicBezTo>
                  <a:cubicBezTo>
                    <a:pt x="665" y="338"/>
                    <a:pt x="666" y="341"/>
                    <a:pt x="668" y="343"/>
                  </a:cubicBezTo>
                  <a:cubicBezTo>
                    <a:pt x="672" y="342"/>
                    <a:pt x="674" y="337"/>
                    <a:pt x="676" y="334"/>
                  </a:cubicBezTo>
                  <a:cubicBezTo>
                    <a:pt x="678" y="331"/>
                    <a:pt x="681" y="329"/>
                    <a:pt x="684" y="327"/>
                  </a:cubicBezTo>
                  <a:cubicBezTo>
                    <a:pt x="686" y="327"/>
                    <a:pt x="687" y="325"/>
                    <a:pt x="689" y="326"/>
                  </a:cubicBezTo>
                  <a:cubicBezTo>
                    <a:pt x="690" y="326"/>
                    <a:pt x="690" y="328"/>
                    <a:pt x="691" y="328"/>
                  </a:cubicBezTo>
                  <a:cubicBezTo>
                    <a:pt x="693" y="328"/>
                    <a:pt x="694" y="329"/>
                    <a:pt x="694" y="326"/>
                  </a:cubicBezTo>
                  <a:cubicBezTo>
                    <a:pt x="697" y="325"/>
                    <a:pt x="699" y="326"/>
                    <a:pt x="701" y="325"/>
                  </a:cubicBezTo>
                  <a:cubicBezTo>
                    <a:pt x="702" y="325"/>
                    <a:pt x="703" y="324"/>
                    <a:pt x="704" y="324"/>
                  </a:cubicBezTo>
                  <a:cubicBezTo>
                    <a:pt x="705" y="323"/>
                    <a:pt x="707" y="324"/>
                    <a:pt x="708" y="323"/>
                  </a:cubicBezTo>
                  <a:cubicBezTo>
                    <a:pt x="712" y="322"/>
                    <a:pt x="723" y="306"/>
                    <a:pt x="726" y="318"/>
                  </a:cubicBezTo>
                  <a:cubicBezTo>
                    <a:pt x="728" y="325"/>
                    <a:pt x="714" y="323"/>
                    <a:pt x="709" y="325"/>
                  </a:cubicBezTo>
                  <a:cubicBezTo>
                    <a:pt x="706" y="326"/>
                    <a:pt x="703" y="328"/>
                    <a:pt x="702" y="331"/>
                  </a:cubicBezTo>
                  <a:cubicBezTo>
                    <a:pt x="701" y="334"/>
                    <a:pt x="702" y="336"/>
                    <a:pt x="701" y="339"/>
                  </a:cubicBezTo>
                  <a:cubicBezTo>
                    <a:pt x="698" y="343"/>
                    <a:pt x="692" y="342"/>
                    <a:pt x="692" y="348"/>
                  </a:cubicBezTo>
                  <a:cubicBezTo>
                    <a:pt x="692" y="351"/>
                    <a:pt x="694" y="352"/>
                    <a:pt x="692" y="355"/>
                  </a:cubicBezTo>
                  <a:cubicBezTo>
                    <a:pt x="691" y="355"/>
                    <a:pt x="688" y="355"/>
                    <a:pt x="687" y="356"/>
                  </a:cubicBezTo>
                  <a:cubicBezTo>
                    <a:pt x="685" y="357"/>
                    <a:pt x="687" y="359"/>
                    <a:pt x="684" y="360"/>
                  </a:cubicBezTo>
                  <a:cubicBezTo>
                    <a:pt x="682" y="361"/>
                    <a:pt x="677" y="359"/>
                    <a:pt x="675" y="361"/>
                  </a:cubicBezTo>
                  <a:cubicBezTo>
                    <a:pt x="674" y="361"/>
                    <a:pt x="671" y="365"/>
                    <a:pt x="671" y="366"/>
                  </a:cubicBezTo>
                  <a:cubicBezTo>
                    <a:pt x="669" y="368"/>
                    <a:pt x="669" y="370"/>
                    <a:pt x="667" y="372"/>
                  </a:cubicBezTo>
                  <a:cubicBezTo>
                    <a:pt x="665" y="376"/>
                    <a:pt x="663" y="376"/>
                    <a:pt x="660" y="378"/>
                  </a:cubicBezTo>
                  <a:cubicBezTo>
                    <a:pt x="666" y="383"/>
                    <a:pt x="668" y="375"/>
                    <a:pt x="671" y="372"/>
                  </a:cubicBezTo>
                  <a:cubicBezTo>
                    <a:pt x="673" y="370"/>
                    <a:pt x="677" y="371"/>
                    <a:pt x="680" y="370"/>
                  </a:cubicBezTo>
                  <a:cubicBezTo>
                    <a:pt x="680" y="369"/>
                    <a:pt x="681" y="368"/>
                    <a:pt x="682" y="368"/>
                  </a:cubicBezTo>
                  <a:cubicBezTo>
                    <a:pt x="683" y="368"/>
                    <a:pt x="685" y="368"/>
                    <a:pt x="687" y="368"/>
                  </a:cubicBezTo>
                  <a:cubicBezTo>
                    <a:pt x="690" y="367"/>
                    <a:pt x="691" y="365"/>
                    <a:pt x="694" y="364"/>
                  </a:cubicBezTo>
                  <a:cubicBezTo>
                    <a:pt x="696" y="363"/>
                    <a:pt x="700" y="362"/>
                    <a:pt x="702" y="366"/>
                  </a:cubicBezTo>
                  <a:cubicBezTo>
                    <a:pt x="703" y="372"/>
                    <a:pt x="690" y="375"/>
                    <a:pt x="686" y="377"/>
                  </a:cubicBezTo>
                  <a:cubicBezTo>
                    <a:pt x="680" y="380"/>
                    <a:pt x="683" y="382"/>
                    <a:pt x="682" y="387"/>
                  </a:cubicBezTo>
                  <a:cubicBezTo>
                    <a:pt x="681" y="388"/>
                    <a:pt x="678" y="392"/>
                    <a:pt x="676" y="393"/>
                  </a:cubicBezTo>
                  <a:cubicBezTo>
                    <a:pt x="672" y="396"/>
                    <a:pt x="665" y="396"/>
                    <a:pt x="660" y="396"/>
                  </a:cubicBezTo>
                  <a:cubicBezTo>
                    <a:pt x="659" y="396"/>
                    <a:pt x="654" y="395"/>
                    <a:pt x="652" y="397"/>
                  </a:cubicBezTo>
                  <a:cubicBezTo>
                    <a:pt x="651" y="398"/>
                    <a:pt x="652" y="400"/>
                    <a:pt x="651" y="402"/>
                  </a:cubicBezTo>
                  <a:cubicBezTo>
                    <a:pt x="650" y="406"/>
                    <a:pt x="645" y="410"/>
                    <a:pt x="641" y="408"/>
                  </a:cubicBezTo>
                  <a:cubicBezTo>
                    <a:pt x="634" y="404"/>
                    <a:pt x="639" y="389"/>
                    <a:pt x="639" y="383"/>
                  </a:cubicBezTo>
                  <a:cubicBezTo>
                    <a:pt x="639" y="379"/>
                    <a:pt x="639" y="376"/>
                    <a:pt x="636" y="373"/>
                  </a:cubicBezTo>
                  <a:cubicBezTo>
                    <a:pt x="634" y="371"/>
                    <a:pt x="629" y="366"/>
                    <a:pt x="625" y="368"/>
                  </a:cubicBezTo>
                  <a:cubicBezTo>
                    <a:pt x="624" y="369"/>
                    <a:pt x="623" y="373"/>
                    <a:pt x="622" y="374"/>
                  </a:cubicBezTo>
                  <a:cubicBezTo>
                    <a:pt x="621" y="377"/>
                    <a:pt x="618" y="380"/>
                    <a:pt x="617" y="383"/>
                  </a:cubicBezTo>
                  <a:cubicBezTo>
                    <a:pt x="616" y="385"/>
                    <a:pt x="617" y="390"/>
                    <a:pt x="613" y="390"/>
                  </a:cubicBezTo>
                  <a:cubicBezTo>
                    <a:pt x="612" y="388"/>
                    <a:pt x="611" y="384"/>
                    <a:pt x="611" y="382"/>
                  </a:cubicBezTo>
                  <a:cubicBezTo>
                    <a:pt x="611" y="380"/>
                    <a:pt x="612" y="377"/>
                    <a:pt x="611" y="376"/>
                  </a:cubicBezTo>
                  <a:cubicBezTo>
                    <a:pt x="610" y="374"/>
                    <a:pt x="608" y="375"/>
                    <a:pt x="608" y="374"/>
                  </a:cubicBezTo>
                  <a:cubicBezTo>
                    <a:pt x="606" y="373"/>
                    <a:pt x="606" y="372"/>
                    <a:pt x="606" y="369"/>
                  </a:cubicBezTo>
                  <a:cubicBezTo>
                    <a:pt x="606" y="365"/>
                    <a:pt x="607" y="359"/>
                    <a:pt x="603" y="356"/>
                  </a:cubicBezTo>
                  <a:cubicBezTo>
                    <a:pt x="600" y="354"/>
                    <a:pt x="597" y="356"/>
                    <a:pt x="594" y="355"/>
                  </a:cubicBezTo>
                  <a:cubicBezTo>
                    <a:pt x="594" y="352"/>
                    <a:pt x="597" y="348"/>
                    <a:pt x="598" y="346"/>
                  </a:cubicBezTo>
                  <a:cubicBezTo>
                    <a:pt x="599" y="345"/>
                    <a:pt x="601" y="343"/>
                    <a:pt x="601" y="342"/>
                  </a:cubicBezTo>
                  <a:cubicBezTo>
                    <a:pt x="602" y="341"/>
                    <a:pt x="601" y="340"/>
                    <a:pt x="602" y="339"/>
                  </a:cubicBezTo>
                  <a:cubicBezTo>
                    <a:pt x="603" y="337"/>
                    <a:pt x="607" y="336"/>
                    <a:pt x="608" y="335"/>
                  </a:cubicBezTo>
                  <a:cubicBezTo>
                    <a:pt x="610" y="333"/>
                    <a:pt x="611" y="331"/>
                    <a:pt x="612" y="328"/>
                  </a:cubicBezTo>
                  <a:cubicBezTo>
                    <a:pt x="614" y="326"/>
                    <a:pt x="615" y="325"/>
                    <a:pt x="616" y="322"/>
                  </a:cubicBezTo>
                  <a:cubicBezTo>
                    <a:pt x="619" y="318"/>
                    <a:pt x="618" y="316"/>
                    <a:pt x="618" y="311"/>
                  </a:cubicBezTo>
                  <a:cubicBezTo>
                    <a:pt x="619" y="308"/>
                    <a:pt x="622" y="303"/>
                    <a:pt x="620" y="300"/>
                  </a:cubicBezTo>
                  <a:cubicBezTo>
                    <a:pt x="618" y="298"/>
                    <a:pt x="612" y="299"/>
                    <a:pt x="610" y="300"/>
                  </a:cubicBezTo>
                  <a:cubicBezTo>
                    <a:pt x="608" y="301"/>
                    <a:pt x="607" y="304"/>
                    <a:pt x="605" y="305"/>
                  </a:cubicBezTo>
                  <a:cubicBezTo>
                    <a:pt x="604" y="307"/>
                    <a:pt x="604" y="306"/>
                    <a:pt x="603" y="309"/>
                  </a:cubicBezTo>
                  <a:cubicBezTo>
                    <a:pt x="603" y="310"/>
                    <a:pt x="604" y="312"/>
                    <a:pt x="604" y="313"/>
                  </a:cubicBezTo>
                  <a:cubicBezTo>
                    <a:pt x="603" y="316"/>
                    <a:pt x="599" y="317"/>
                    <a:pt x="597" y="318"/>
                  </a:cubicBezTo>
                  <a:cubicBezTo>
                    <a:pt x="595" y="321"/>
                    <a:pt x="592" y="323"/>
                    <a:pt x="590" y="326"/>
                  </a:cubicBezTo>
                  <a:cubicBezTo>
                    <a:pt x="584" y="334"/>
                    <a:pt x="581" y="343"/>
                    <a:pt x="581" y="353"/>
                  </a:cubicBezTo>
                  <a:cubicBezTo>
                    <a:pt x="582" y="355"/>
                    <a:pt x="581" y="358"/>
                    <a:pt x="581" y="361"/>
                  </a:cubicBezTo>
                  <a:cubicBezTo>
                    <a:pt x="582" y="364"/>
                    <a:pt x="580" y="369"/>
                    <a:pt x="581" y="372"/>
                  </a:cubicBezTo>
                  <a:cubicBezTo>
                    <a:pt x="590" y="372"/>
                    <a:pt x="579" y="377"/>
                    <a:pt x="578" y="381"/>
                  </a:cubicBezTo>
                  <a:cubicBezTo>
                    <a:pt x="576" y="384"/>
                    <a:pt x="582" y="394"/>
                    <a:pt x="575" y="395"/>
                  </a:cubicBezTo>
                  <a:cubicBezTo>
                    <a:pt x="572" y="392"/>
                    <a:pt x="574" y="389"/>
                    <a:pt x="573" y="387"/>
                  </a:cubicBezTo>
                  <a:cubicBezTo>
                    <a:pt x="573" y="387"/>
                    <a:pt x="571" y="384"/>
                    <a:pt x="572" y="385"/>
                  </a:cubicBezTo>
                  <a:cubicBezTo>
                    <a:pt x="571" y="383"/>
                    <a:pt x="571" y="381"/>
                    <a:pt x="571" y="378"/>
                  </a:cubicBezTo>
                  <a:cubicBezTo>
                    <a:pt x="571" y="376"/>
                    <a:pt x="571" y="373"/>
                    <a:pt x="571" y="371"/>
                  </a:cubicBezTo>
                  <a:cubicBezTo>
                    <a:pt x="571" y="368"/>
                    <a:pt x="570" y="366"/>
                    <a:pt x="570" y="363"/>
                  </a:cubicBezTo>
                  <a:cubicBezTo>
                    <a:pt x="569" y="363"/>
                    <a:pt x="568" y="363"/>
                    <a:pt x="567" y="364"/>
                  </a:cubicBezTo>
                  <a:cubicBezTo>
                    <a:pt x="566" y="361"/>
                    <a:pt x="566" y="358"/>
                    <a:pt x="564" y="355"/>
                  </a:cubicBezTo>
                  <a:cubicBezTo>
                    <a:pt x="563" y="354"/>
                    <a:pt x="562" y="349"/>
                    <a:pt x="561" y="348"/>
                  </a:cubicBezTo>
                  <a:cubicBezTo>
                    <a:pt x="555" y="343"/>
                    <a:pt x="554" y="359"/>
                    <a:pt x="554" y="362"/>
                  </a:cubicBezTo>
                  <a:cubicBezTo>
                    <a:pt x="554" y="365"/>
                    <a:pt x="554" y="366"/>
                    <a:pt x="555" y="368"/>
                  </a:cubicBezTo>
                  <a:cubicBezTo>
                    <a:pt x="555" y="370"/>
                    <a:pt x="556" y="370"/>
                    <a:pt x="556" y="372"/>
                  </a:cubicBezTo>
                  <a:cubicBezTo>
                    <a:pt x="553" y="372"/>
                    <a:pt x="551" y="372"/>
                    <a:pt x="549" y="372"/>
                  </a:cubicBezTo>
                  <a:cubicBezTo>
                    <a:pt x="548" y="374"/>
                    <a:pt x="549" y="377"/>
                    <a:pt x="548" y="379"/>
                  </a:cubicBezTo>
                  <a:cubicBezTo>
                    <a:pt x="546" y="377"/>
                    <a:pt x="544" y="372"/>
                    <a:pt x="541" y="372"/>
                  </a:cubicBezTo>
                  <a:cubicBezTo>
                    <a:pt x="537" y="372"/>
                    <a:pt x="535" y="377"/>
                    <a:pt x="534" y="379"/>
                  </a:cubicBezTo>
                  <a:cubicBezTo>
                    <a:pt x="532" y="382"/>
                    <a:pt x="531" y="384"/>
                    <a:pt x="529" y="387"/>
                  </a:cubicBezTo>
                  <a:cubicBezTo>
                    <a:pt x="528" y="389"/>
                    <a:pt x="527" y="390"/>
                    <a:pt x="525" y="393"/>
                  </a:cubicBezTo>
                  <a:cubicBezTo>
                    <a:pt x="525" y="395"/>
                    <a:pt x="522" y="398"/>
                    <a:pt x="522" y="400"/>
                  </a:cubicBezTo>
                  <a:cubicBezTo>
                    <a:pt x="521" y="403"/>
                    <a:pt x="522" y="407"/>
                    <a:pt x="525" y="408"/>
                  </a:cubicBezTo>
                  <a:cubicBezTo>
                    <a:pt x="529" y="409"/>
                    <a:pt x="532" y="403"/>
                    <a:pt x="534" y="400"/>
                  </a:cubicBezTo>
                  <a:cubicBezTo>
                    <a:pt x="537" y="396"/>
                    <a:pt x="537" y="397"/>
                    <a:pt x="542" y="397"/>
                  </a:cubicBezTo>
                  <a:cubicBezTo>
                    <a:pt x="545" y="397"/>
                    <a:pt x="547" y="395"/>
                    <a:pt x="549" y="396"/>
                  </a:cubicBezTo>
                  <a:cubicBezTo>
                    <a:pt x="550" y="398"/>
                    <a:pt x="548" y="399"/>
                    <a:pt x="548" y="401"/>
                  </a:cubicBezTo>
                  <a:cubicBezTo>
                    <a:pt x="547" y="404"/>
                    <a:pt x="548" y="406"/>
                    <a:pt x="546" y="408"/>
                  </a:cubicBezTo>
                  <a:cubicBezTo>
                    <a:pt x="544" y="409"/>
                    <a:pt x="542" y="408"/>
                    <a:pt x="539" y="409"/>
                  </a:cubicBezTo>
                  <a:cubicBezTo>
                    <a:pt x="536" y="410"/>
                    <a:pt x="535" y="414"/>
                    <a:pt x="536" y="417"/>
                  </a:cubicBezTo>
                  <a:cubicBezTo>
                    <a:pt x="538" y="426"/>
                    <a:pt x="549" y="428"/>
                    <a:pt x="556" y="425"/>
                  </a:cubicBezTo>
                  <a:cubicBezTo>
                    <a:pt x="559" y="424"/>
                    <a:pt x="560" y="423"/>
                    <a:pt x="559" y="420"/>
                  </a:cubicBezTo>
                  <a:cubicBezTo>
                    <a:pt x="558" y="417"/>
                    <a:pt x="555" y="416"/>
                    <a:pt x="559" y="413"/>
                  </a:cubicBezTo>
                  <a:cubicBezTo>
                    <a:pt x="560" y="412"/>
                    <a:pt x="562" y="412"/>
                    <a:pt x="564" y="410"/>
                  </a:cubicBezTo>
                  <a:cubicBezTo>
                    <a:pt x="566" y="409"/>
                    <a:pt x="567" y="407"/>
                    <a:pt x="569" y="405"/>
                  </a:cubicBezTo>
                  <a:cubicBezTo>
                    <a:pt x="570" y="404"/>
                    <a:pt x="572" y="403"/>
                    <a:pt x="574" y="402"/>
                  </a:cubicBezTo>
                  <a:cubicBezTo>
                    <a:pt x="575" y="401"/>
                    <a:pt x="580" y="400"/>
                    <a:pt x="581" y="400"/>
                  </a:cubicBezTo>
                  <a:cubicBezTo>
                    <a:pt x="585" y="403"/>
                    <a:pt x="576" y="408"/>
                    <a:pt x="575" y="410"/>
                  </a:cubicBezTo>
                  <a:cubicBezTo>
                    <a:pt x="571" y="414"/>
                    <a:pt x="571" y="418"/>
                    <a:pt x="566" y="421"/>
                  </a:cubicBezTo>
                  <a:cubicBezTo>
                    <a:pt x="569" y="426"/>
                    <a:pt x="570" y="427"/>
                    <a:pt x="565" y="430"/>
                  </a:cubicBezTo>
                  <a:cubicBezTo>
                    <a:pt x="559" y="432"/>
                    <a:pt x="554" y="430"/>
                    <a:pt x="549" y="432"/>
                  </a:cubicBezTo>
                  <a:cubicBezTo>
                    <a:pt x="544" y="433"/>
                    <a:pt x="542" y="434"/>
                    <a:pt x="537" y="434"/>
                  </a:cubicBezTo>
                  <a:cubicBezTo>
                    <a:pt x="534" y="434"/>
                    <a:pt x="530" y="433"/>
                    <a:pt x="528" y="435"/>
                  </a:cubicBezTo>
                  <a:cubicBezTo>
                    <a:pt x="525" y="438"/>
                    <a:pt x="527" y="443"/>
                    <a:pt x="520" y="444"/>
                  </a:cubicBezTo>
                  <a:cubicBezTo>
                    <a:pt x="514" y="444"/>
                    <a:pt x="508" y="440"/>
                    <a:pt x="503" y="443"/>
                  </a:cubicBezTo>
                  <a:cubicBezTo>
                    <a:pt x="502" y="444"/>
                    <a:pt x="502" y="445"/>
                    <a:pt x="500" y="446"/>
                  </a:cubicBezTo>
                  <a:cubicBezTo>
                    <a:pt x="499" y="446"/>
                    <a:pt x="498" y="446"/>
                    <a:pt x="498" y="446"/>
                  </a:cubicBezTo>
                  <a:cubicBezTo>
                    <a:pt x="496" y="446"/>
                    <a:pt x="495" y="447"/>
                    <a:pt x="495" y="448"/>
                  </a:cubicBezTo>
                  <a:cubicBezTo>
                    <a:pt x="493" y="449"/>
                    <a:pt x="489" y="449"/>
                    <a:pt x="487" y="450"/>
                  </a:cubicBezTo>
                  <a:cubicBezTo>
                    <a:pt x="484" y="452"/>
                    <a:pt x="480" y="457"/>
                    <a:pt x="478" y="460"/>
                  </a:cubicBezTo>
                  <a:cubicBezTo>
                    <a:pt x="474" y="463"/>
                    <a:pt x="476" y="467"/>
                    <a:pt x="476" y="472"/>
                  </a:cubicBezTo>
                  <a:cubicBezTo>
                    <a:pt x="473" y="472"/>
                    <a:pt x="469" y="470"/>
                    <a:pt x="467" y="471"/>
                  </a:cubicBezTo>
                  <a:cubicBezTo>
                    <a:pt x="466" y="472"/>
                    <a:pt x="462" y="476"/>
                    <a:pt x="462" y="478"/>
                  </a:cubicBezTo>
                  <a:cubicBezTo>
                    <a:pt x="460" y="481"/>
                    <a:pt x="461" y="482"/>
                    <a:pt x="457" y="484"/>
                  </a:cubicBezTo>
                  <a:cubicBezTo>
                    <a:pt x="454" y="486"/>
                    <a:pt x="451" y="486"/>
                    <a:pt x="447" y="487"/>
                  </a:cubicBezTo>
                  <a:cubicBezTo>
                    <a:pt x="447" y="489"/>
                    <a:pt x="448" y="491"/>
                    <a:pt x="447" y="493"/>
                  </a:cubicBezTo>
                  <a:cubicBezTo>
                    <a:pt x="447" y="495"/>
                    <a:pt x="447" y="497"/>
                    <a:pt x="446" y="499"/>
                  </a:cubicBezTo>
                  <a:cubicBezTo>
                    <a:pt x="445" y="501"/>
                    <a:pt x="444" y="501"/>
                    <a:pt x="443" y="502"/>
                  </a:cubicBezTo>
                  <a:cubicBezTo>
                    <a:pt x="440" y="505"/>
                    <a:pt x="441" y="511"/>
                    <a:pt x="441" y="515"/>
                  </a:cubicBezTo>
                  <a:cubicBezTo>
                    <a:pt x="444" y="516"/>
                    <a:pt x="453" y="512"/>
                    <a:pt x="455" y="509"/>
                  </a:cubicBezTo>
                  <a:cubicBezTo>
                    <a:pt x="456" y="507"/>
                    <a:pt x="457" y="504"/>
                    <a:pt x="458" y="501"/>
                  </a:cubicBezTo>
                  <a:cubicBezTo>
                    <a:pt x="459" y="500"/>
                    <a:pt x="461" y="498"/>
                    <a:pt x="462" y="497"/>
                  </a:cubicBezTo>
                  <a:cubicBezTo>
                    <a:pt x="464" y="498"/>
                    <a:pt x="464" y="499"/>
                    <a:pt x="467" y="498"/>
                  </a:cubicBezTo>
                  <a:cubicBezTo>
                    <a:pt x="470" y="497"/>
                    <a:pt x="469" y="495"/>
                    <a:pt x="470" y="494"/>
                  </a:cubicBezTo>
                  <a:cubicBezTo>
                    <a:pt x="471" y="492"/>
                    <a:pt x="476" y="491"/>
                    <a:pt x="475" y="488"/>
                  </a:cubicBezTo>
                  <a:cubicBezTo>
                    <a:pt x="478" y="487"/>
                    <a:pt x="488" y="490"/>
                    <a:pt x="489" y="484"/>
                  </a:cubicBezTo>
                  <a:cubicBezTo>
                    <a:pt x="492" y="484"/>
                    <a:pt x="493" y="485"/>
                    <a:pt x="495" y="483"/>
                  </a:cubicBezTo>
                  <a:cubicBezTo>
                    <a:pt x="498" y="481"/>
                    <a:pt x="498" y="474"/>
                    <a:pt x="501" y="472"/>
                  </a:cubicBezTo>
                  <a:cubicBezTo>
                    <a:pt x="504" y="470"/>
                    <a:pt x="509" y="471"/>
                    <a:pt x="510" y="467"/>
                  </a:cubicBezTo>
                  <a:cubicBezTo>
                    <a:pt x="510" y="467"/>
                    <a:pt x="510" y="465"/>
                    <a:pt x="510" y="464"/>
                  </a:cubicBezTo>
                  <a:cubicBezTo>
                    <a:pt x="511" y="466"/>
                    <a:pt x="511" y="467"/>
                    <a:pt x="510" y="467"/>
                  </a:cubicBezTo>
                  <a:cubicBezTo>
                    <a:pt x="512" y="471"/>
                    <a:pt x="521" y="470"/>
                    <a:pt x="524" y="469"/>
                  </a:cubicBezTo>
                  <a:cubicBezTo>
                    <a:pt x="530" y="468"/>
                    <a:pt x="531" y="465"/>
                    <a:pt x="535" y="461"/>
                  </a:cubicBezTo>
                  <a:cubicBezTo>
                    <a:pt x="536" y="459"/>
                    <a:pt x="538" y="455"/>
                    <a:pt x="541" y="454"/>
                  </a:cubicBezTo>
                  <a:cubicBezTo>
                    <a:pt x="542" y="456"/>
                    <a:pt x="543" y="458"/>
                    <a:pt x="543" y="460"/>
                  </a:cubicBezTo>
                  <a:cubicBezTo>
                    <a:pt x="545" y="460"/>
                    <a:pt x="546" y="460"/>
                    <a:pt x="548" y="460"/>
                  </a:cubicBezTo>
                  <a:cubicBezTo>
                    <a:pt x="553" y="459"/>
                    <a:pt x="553" y="453"/>
                    <a:pt x="557" y="451"/>
                  </a:cubicBezTo>
                  <a:cubicBezTo>
                    <a:pt x="558" y="450"/>
                    <a:pt x="559" y="449"/>
                    <a:pt x="560" y="449"/>
                  </a:cubicBezTo>
                  <a:cubicBezTo>
                    <a:pt x="561" y="450"/>
                    <a:pt x="561" y="450"/>
                    <a:pt x="562" y="450"/>
                  </a:cubicBezTo>
                  <a:cubicBezTo>
                    <a:pt x="564" y="449"/>
                    <a:pt x="564" y="446"/>
                    <a:pt x="565" y="445"/>
                  </a:cubicBezTo>
                  <a:cubicBezTo>
                    <a:pt x="567" y="444"/>
                    <a:pt x="567" y="447"/>
                    <a:pt x="569" y="446"/>
                  </a:cubicBezTo>
                  <a:cubicBezTo>
                    <a:pt x="571" y="446"/>
                    <a:pt x="576" y="442"/>
                    <a:pt x="578" y="441"/>
                  </a:cubicBezTo>
                  <a:cubicBezTo>
                    <a:pt x="580" y="439"/>
                    <a:pt x="584" y="437"/>
                    <a:pt x="586" y="435"/>
                  </a:cubicBezTo>
                  <a:cubicBezTo>
                    <a:pt x="590" y="440"/>
                    <a:pt x="586" y="447"/>
                    <a:pt x="596" y="445"/>
                  </a:cubicBezTo>
                  <a:cubicBezTo>
                    <a:pt x="600" y="444"/>
                    <a:pt x="603" y="440"/>
                    <a:pt x="606" y="437"/>
                  </a:cubicBezTo>
                  <a:cubicBezTo>
                    <a:pt x="609" y="435"/>
                    <a:pt x="610" y="434"/>
                    <a:pt x="612" y="431"/>
                  </a:cubicBezTo>
                  <a:cubicBezTo>
                    <a:pt x="616" y="434"/>
                    <a:pt x="623" y="422"/>
                    <a:pt x="625" y="419"/>
                  </a:cubicBezTo>
                  <a:cubicBezTo>
                    <a:pt x="625" y="420"/>
                    <a:pt x="625" y="423"/>
                    <a:pt x="625" y="424"/>
                  </a:cubicBezTo>
                  <a:cubicBezTo>
                    <a:pt x="624" y="426"/>
                    <a:pt x="621" y="427"/>
                    <a:pt x="621" y="429"/>
                  </a:cubicBezTo>
                  <a:cubicBezTo>
                    <a:pt x="621" y="435"/>
                    <a:pt x="631" y="436"/>
                    <a:pt x="636" y="435"/>
                  </a:cubicBezTo>
                  <a:cubicBezTo>
                    <a:pt x="642" y="433"/>
                    <a:pt x="647" y="430"/>
                    <a:pt x="653" y="429"/>
                  </a:cubicBezTo>
                  <a:cubicBezTo>
                    <a:pt x="660" y="427"/>
                    <a:pt x="667" y="425"/>
                    <a:pt x="674" y="422"/>
                  </a:cubicBezTo>
                  <a:cubicBezTo>
                    <a:pt x="675" y="425"/>
                    <a:pt x="674" y="428"/>
                    <a:pt x="670" y="428"/>
                  </a:cubicBezTo>
                  <a:cubicBezTo>
                    <a:pt x="669" y="432"/>
                    <a:pt x="674" y="436"/>
                    <a:pt x="669" y="439"/>
                  </a:cubicBezTo>
                  <a:cubicBezTo>
                    <a:pt x="665" y="441"/>
                    <a:pt x="653" y="440"/>
                    <a:pt x="652" y="435"/>
                  </a:cubicBezTo>
                  <a:cubicBezTo>
                    <a:pt x="651" y="435"/>
                    <a:pt x="649" y="435"/>
                    <a:pt x="648" y="435"/>
                  </a:cubicBezTo>
                  <a:cubicBezTo>
                    <a:pt x="645" y="435"/>
                    <a:pt x="644" y="436"/>
                    <a:pt x="642" y="437"/>
                  </a:cubicBezTo>
                  <a:cubicBezTo>
                    <a:pt x="640" y="437"/>
                    <a:pt x="639" y="437"/>
                    <a:pt x="637" y="437"/>
                  </a:cubicBezTo>
                  <a:cubicBezTo>
                    <a:pt x="634" y="437"/>
                    <a:pt x="633" y="439"/>
                    <a:pt x="630" y="440"/>
                  </a:cubicBezTo>
                  <a:cubicBezTo>
                    <a:pt x="627" y="441"/>
                    <a:pt x="622" y="443"/>
                    <a:pt x="624" y="447"/>
                  </a:cubicBezTo>
                  <a:cubicBezTo>
                    <a:pt x="626" y="451"/>
                    <a:pt x="634" y="452"/>
                    <a:pt x="638" y="452"/>
                  </a:cubicBezTo>
                  <a:cubicBezTo>
                    <a:pt x="639" y="455"/>
                    <a:pt x="638" y="455"/>
                    <a:pt x="637" y="457"/>
                  </a:cubicBezTo>
                  <a:cubicBezTo>
                    <a:pt x="635" y="460"/>
                    <a:pt x="633" y="459"/>
                    <a:pt x="631" y="461"/>
                  </a:cubicBezTo>
                  <a:cubicBezTo>
                    <a:pt x="630" y="457"/>
                    <a:pt x="626" y="453"/>
                    <a:pt x="622" y="451"/>
                  </a:cubicBezTo>
                  <a:cubicBezTo>
                    <a:pt x="622" y="453"/>
                    <a:pt x="622" y="454"/>
                    <a:pt x="622" y="455"/>
                  </a:cubicBezTo>
                  <a:cubicBezTo>
                    <a:pt x="622" y="458"/>
                    <a:pt x="623" y="458"/>
                    <a:pt x="624" y="460"/>
                  </a:cubicBezTo>
                  <a:cubicBezTo>
                    <a:pt x="625" y="463"/>
                    <a:pt x="625" y="466"/>
                    <a:pt x="625" y="469"/>
                  </a:cubicBezTo>
                  <a:cubicBezTo>
                    <a:pt x="624" y="473"/>
                    <a:pt x="623" y="480"/>
                    <a:pt x="618" y="482"/>
                  </a:cubicBezTo>
                  <a:cubicBezTo>
                    <a:pt x="619" y="476"/>
                    <a:pt x="620" y="470"/>
                    <a:pt x="616" y="465"/>
                  </a:cubicBezTo>
                  <a:cubicBezTo>
                    <a:pt x="615" y="465"/>
                    <a:pt x="613" y="460"/>
                    <a:pt x="612" y="460"/>
                  </a:cubicBezTo>
                  <a:cubicBezTo>
                    <a:pt x="609" y="461"/>
                    <a:pt x="609" y="466"/>
                    <a:pt x="609" y="468"/>
                  </a:cubicBezTo>
                  <a:cubicBezTo>
                    <a:pt x="609" y="470"/>
                    <a:pt x="609" y="471"/>
                    <a:pt x="608" y="473"/>
                  </a:cubicBezTo>
                  <a:cubicBezTo>
                    <a:pt x="606" y="474"/>
                    <a:pt x="604" y="474"/>
                    <a:pt x="603" y="475"/>
                  </a:cubicBezTo>
                  <a:cubicBezTo>
                    <a:pt x="601" y="476"/>
                    <a:pt x="601" y="477"/>
                    <a:pt x="600" y="478"/>
                  </a:cubicBezTo>
                  <a:cubicBezTo>
                    <a:pt x="597" y="481"/>
                    <a:pt x="593" y="485"/>
                    <a:pt x="588" y="484"/>
                  </a:cubicBezTo>
                  <a:cubicBezTo>
                    <a:pt x="588" y="482"/>
                    <a:pt x="588" y="480"/>
                    <a:pt x="588" y="479"/>
                  </a:cubicBezTo>
                  <a:cubicBezTo>
                    <a:pt x="589" y="479"/>
                    <a:pt x="590" y="479"/>
                    <a:pt x="591" y="478"/>
                  </a:cubicBezTo>
                  <a:cubicBezTo>
                    <a:pt x="593" y="473"/>
                    <a:pt x="587" y="472"/>
                    <a:pt x="583" y="474"/>
                  </a:cubicBezTo>
                  <a:cubicBezTo>
                    <a:pt x="580" y="475"/>
                    <a:pt x="579" y="476"/>
                    <a:pt x="578" y="478"/>
                  </a:cubicBezTo>
                  <a:cubicBezTo>
                    <a:pt x="575" y="481"/>
                    <a:pt x="575" y="481"/>
                    <a:pt x="575" y="485"/>
                  </a:cubicBezTo>
                  <a:cubicBezTo>
                    <a:pt x="575" y="488"/>
                    <a:pt x="574" y="490"/>
                    <a:pt x="577" y="491"/>
                  </a:cubicBezTo>
                  <a:cubicBezTo>
                    <a:pt x="580" y="492"/>
                    <a:pt x="586" y="490"/>
                    <a:pt x="589" y="492"/>
                  </a:cubicBezTo>
                  <a:cubicBezTo>
                    <a:pt x="592" y="493"/>
                    <a:pt x="591" y="499"/>
                    <a:pt x="591" y="502"/>
                  </a:cubicBezTo>
                  <a:cubicBezTo>
                    <a:pt x="587" y="503"/>
                    <a:pt x="582" y="504"/>
                    <a:pt x="578" y="503"/>
                  </a:cubicBezTo>
                  <a:cubicBezTo>
                    <a:pt x="576" y="503"/>
                    <a:pt x="575" y="503"/>
                    <a:pt x="574" y="503"/>
                  </a:cubicBezTo>
                  <a:cubicBezTo>
                    <a:pt x="573" y="503"/>
                    <a:pt x="572" y="502"/>
                    <a:pt x="571" y="501"/>
                  </a:cubicBezTo>
                  <a:cubicBezTo>
                    <a:pt x="571" y="501"/>
                    <a:pt x="571" y="500"/>
                    <a:pt x="570" y="499"/>
                  </a:cubicBezTo>
                  <a:cubicBezTo>
                    <a:pt x="562" y="495"/>
                    <a:pt x="558" y="502"/>
                    <a:pt x="555" y="509"/>
                  </a:cubicBezTo>
                  <a:cubicBezTo>
                    <a:pt x="553" y="513"/>
                    <a:pt x="547" y="517"/>
                    <a:pt x="547" y="522"/>
                  </a:cubicBezTo>
                  <a:cubicBezTo>
                    <a:pt x="548" y="529"/>
                    <a:pt x="556" y="525"/>
                    <a:pt x="557" y="529"/>
                  </a:cubicBezTo>
                  <a:cubicBezTo>
                    <a:pt x="558" y="533"/>
                    <a:pt x="553" y="534"/>
                    <a:pt x="551" y="537"/>
                  </a:cubicBezTo>
                  <a:cubicBezTo>
                    <a:pt x="549" y="539"/>
                    <a:pt x="547" y="545"/>
                    <a:pt x="548" y="548"/>
                  </a:cubicBezTo>
                  <a:cubicBezTo>
                    <a:pt x="554" y="550"/>
                    <a:pt x="563" y="543"/>
                    <a:pt x="567" y="539"/>
                  </a:cubicBezTo>
                  <a:cubicBezTo>
                    <a:pt x="569" y="537"/>
                    <a:pt x="569" y="537"/>
                    <a:pt x="571" y="535"/>
                  </a:cubicBezTo>
                  <a:cubicBezTo>
                    <a:pt x="573" y="531"/>
                    <a:pt x="576" y="527"/>
                    <a:pt x="579" y="523"/>
                  </a:cubicBezTo>
                  <a:cubicBezTo>
                    <a:pt x="582" y="528"/>
                    <a:pt x="580" y="532"/>
                    <a:pt x="579" y="536"/>
                  </a:cubicBezTo>
                  <a:cubicBezTo>
                    <a:pt x="578" y="541"/>
                    <a:pt x="578" y="542"/>
                    <a:pt x="573" y="544"/>
                  </a:cubicBezTo>
                  <a:cubicBezTo>
                    <a:pt x="571" y="546"/>
                    <a:pt x="567" y="546"/>
                    <a:pt x="566" y="549"/>
                  </a:cubicBezTo>
                  <a:cubicBezTo>
                    <a:pt x="566" y="552"/>
                    <a:pt x="566" y="556"/>
                    <a:pt x="568" y="557"/>
                  </a:cubicBezTo>
                  <a:cubicBezTo>
                    <a:pt x="566" y="558"/>
                    <a:pt x="563" y="556"/>
                    <a:pt x="561" y="556"/>
                  </a:cubicBezTo>
                  <a:cubicBezTo>
                    <a:pt x="558" y="556"/>
                    <a:pt x="554" y="555"/>
                    <a:pt x="552" y="556"/>
                  </a:cubicBezTo>
                  <a:cubicBezTo>
                    <a:pt x="548" y="557"/>
                    <a:pt x="546" y="560"/>
                    <a:pt x="543" y="563"/>
                  </a:cubicBezTo>
                  <a:cubicBezTo>
                    <a:pt x="541" y="565"/>
                    <a:pt x="538" y="566"/>
                    <a:pt x="535" y="568"/>
                  </a:cubicBezTo>
                  <a:cubicBezTo>
                    <a:pt x="533" y="569"/>
                    <a:pt x="525" y="573"/>
                    <a:pt x="525" y="577"/>
                  </a:cubicBezTo>
                  <a:cubicBezTo>
                    <a:pt x="525" y="581"/>
                    <a:pt x="531" y="582"/>
                    <a:pt x="531" y="584"/>
                  </a:cubicBezTo>
                  <a:cubicBezTo>
                    <a:pt x="533" y="588"/>
                    <a:pt x="529" y="585"/>
                    <a:pt x="527" y="587"/>
                  </a:cubicBezTo>
                  <a:cubicBezTo>
                    <a:pt x="524" y="588"/>
                    <a:pt x="526" y="590"/>
                    <a:pt x="525" y="591"/>
                  </a:cubicBezTo>
                  <a:cubicBezTo>
                    <a:pt x="523" y="592"/>
                    <a:pt x="523" y="592"/>
                    <a:pt x="522" y="593"/>
                  </a:cubicBezTo>
                  <a:cubicBezTo>
                    <a:pt x="518" y="596"/>
                    <a:pt x="516" y="600"/>
                    <a:pt x="516" y="605"/>
                  </a:cubicBezTo>
                  <a:cubicBezTo>
                    <a:pt x="520" y="606"/>
                    <a:pt x="524" y="603"/>
                    <a:pt x="528" y="602"/>
                  </a:cubicBezTo>
                  <a:cubicBezTo>
                    <a:pt x="533" y="600"/>
                    <a:pt x="540" y="599"/>
                    <a:pt x="546" y="600"/>
                  </a:cubicBezTo>
                  <a:cubicBezTo>
                    <a:pt x="548" y="600"/>
                    <a:pt x="550" y="601"/>
                    <a:pt x="552" y="601"/>
                  </a:cubicBezTo>
                  <a:cubicBezTo>
                    <a:pt x="555" y="601"/>
                    <a:pt x="558" y="601"/>
                    <a:pt x="559" y="604"/>
                  </a:cubicBezTo>
                  <a:cubicBezTo>
                    <a:pt x="559" y="604"/>
                    <a:pt x="559" y="605"/>
                    <a:pt x="559" y="605"/>
                  </a:cubicBezTo>
                  <a:cubicBezTo>
                    <a:pt x="558" y="605"/>
                    <a:pt x="558" y="606"/>
                    <a:pt x="558" y="607"/>
                  </a:cubicBezTo>
                  <a:cubicBezTo>
                    <a:pt x="556" y="608"/>
                    <a:pt x="551" y="607"/>
                    <a:pt x="548" y="607"/>
                  </a:cubicBezTo>
                  <a:cubicBezTo>
                    <a:pt x="542" y="607"/>
                    <a:pt x="528" y="605"/>
                    <a:pt x="523" y="610"/>
                  </a:cubicBezTo>
                  <a:cubicBezTo>
                    <a:pt x="518" y="613"/>
                    <a:pt x="519" y="622"/>
                    <a:pt x="516" y="627"/>
                  </a:cubicBezTo>
                  <a:cubicBezTo>
                    <a:pt x="513" y="623"/>
                    <a:pt x="515" y="615"/>
                    <a:pt x="509" y="614"/>
                  </a:cubicBezTo>
                  <a:cubicBezTo>
                    <a:pt x="505" y="612"/>
                    <a:pt x="503" y="617"/>
                    <a:pt x="503" y="620"/>
                  </a:cubicBezTo>
                  <a:cubicBezTo>
                    <a:pt x="502" y="626"/>
                    <a:pt x="503" y="625"/>
                    <a:pt x="499" y="629"/>
                  </a:cubicBezTo>
                  <a:cubicBezTo>
                    <a:pt x="495" y="632"/>
                    <a:pt x="496" y="634"/>
                    <a:pt x="495" y="639"/>
                  </a:cubicBezTo>
                  <a:cubicBezTo>
                    <a:pt x="493" y="640"/>
                    <a:pt x="491" y="642"/>
                    <a:pt x="488" y="643"/>
                  </a:cubicBezTo>
                  <a:cubicBezTo>
                    <a:pt x="486" y="644"/>
                    <a:pt x="484" y="643"/>
                    <a:pt x="482" y="644"/>
                  </a:cubicBezTo>
                  <a:cubicBezTo>
                    <a:pt x="477" y="646"/>
                    <a:pt x="482" y="647"/>
                    <a:pt x="483" y="650"/>
                  </a:cubicBezTo>
                  <a:cubicBezTo>
                    <a:pt x="484" y="652"/>
                    <a:pt x="483" y="653"/>
                    <a:pt x="484" y="655"/>
                  </a:cubicBezTo>
                  <a:cubicBezTo>
                    <a:pt x="484" y="656"/>
                    <a:pt x="486" y="657"/>
                    <a:pt x="487" y="657"/>
                  </a:cubicBezTo>
                  <a:cubicBezTo>
                    <a:pt x="490" y="659"/>
                    <a:pt x="495" y="661"/>
                    <a:pt x="497" y="665"/>
                  </a:cubicBezTo>
                  <a:cubicBezTo>
                    <a:pt x="489" y="666"/>
                    <a:pt x="480" y="664"/>
                    <a:pt x="473" y="666"/>
                  </a:cubicBezTo>
                  <a:cubicBezTo>
                    <a:pt x="469" y="667"/>
                    <a:pt x="468" y="667"/>
                    <a:pt x="467" y="670"/>
                  </a:cubicBezTo>
                  <a:cubicBezTo>
                    <a:pt x="466" y="673"/>
                    <a:pt x="466" y="674"/>
                    <a:pt x="467" y="676"/>
                  </a:cubicBezTo>
                  <a:cubicBezTo>
                    <a:pt x="467" y="677"/>
                    <a:pt x="469" y="676"/>
                    <a:pt x="468" y="679"/>
                  </a:cubicBezTo>
                  <a:cubicBezTo>
                    <a:pt x="465" y="679"/>
                    <a:pt x="465" y="680"/>
                    <a:pt x="464" y="682"/>
                  </a:cubicBezTo>
                  <a:cubicBezTo>
                    <a:pt x="462" y="683"/>
                    <a:pt x="456" y="684"/>
                    <a:pt x="455" y="687"/>
                  </a:cubicBezTo>
                  <a:cubicBezTo>
                    <a:pt x="454" y="689"/>
                    <a:pt x="455" y="690"/>
                    <a:pt x="456" y="691"/>
                  </a:cubicBezTo>
                  <a:cubicBezTo>
                    <a:pt x="457" y="694"/>
                    <a:pt x="457" y="695"/>
                    <a:pt x="458" y="699"/>
                  </a:cubicBezTo>
                  <a:cubicBezTo>
                    <a:pt x="461" y="699"/>
                    <a:pt x="465" y="699"/>
                    <a:pt x="468" y="699"/>
                  </a:cubicBezTo>
                  <a:cubicBezTo>
                    <a:pt x="472" y="698"/>
                    <a:pt x="476" y="696"/>
                    <a:pt x="476" y="702"/>
                  </a:cubicBezTo>
                  <a:cubicBezTo>
                    <a:pt x="475" y="705"/>
                    <a:pt x="471" y="706"/>
                    <a:pt x="470" y="708"/>
                  </a:cubicBezTo>
                  <a:cubicBezTo>
                    <a:pt x="467" y="711"/>
                    <a:pt x="466" y="714"/>
                    <a:pt x="462" y="713"/>
                  </a:cubicBezTo>
                  <a:cubicBezTo>
                    <a:pt x="460" y="709"/>
                    <a:pt x="462" y="705"/>
                    <a:pt x="457" y="702"/>
                  </a:cubicBezTo>
                  <a:cubicBezTo>
                    <a:pt x="452" y="699"/>
                    <a:pt x="446" y="701"/>
                    <a:pt x="446" y="706"/>
                  </a:cubicBezTo>
                  <a:cubicBezTo>
                    <a:pt x="446" y="708"/>
                    <a:pt x="448" y="710"/>
                    <a:pt x="447" y="712"/>
                  </a:cubicBezTo>
                  <a:cubicBezTo>
                    <a:pt x="447" y="715"/>
                    <a:pt x="446" y="717"/>
                    <a:pt x="447" y="720"/>
                  </a:cubicBezTo>
                  <a:cubicBezTo>
                    <a:pt x="447" y="723"/>
                    <a:pt x="447" y="724"/>
                    <a:pt x="451" y="726"/>
                  </a:cubicBezTo>
                  <a:cubicBezTo>
                    <a:pt x="455" y="728"/>
                    <a:pt x="460" y="727"/>
                    <a:pt x="465" y="728"/>
                  </a:cubicBezTo>
                  <a:cubicBezTo>
                    <a:pt x="463" y="730"/>
                    <a:pt x="459" y="731"/>
                    <a:pt x="456" y="732"/>
                  </a:cubicBezTo>
                  <a:cubicBezTo>
                    <a:pt x="455" y="733"/>
                    <a:pt x="454" y="736"/>
                    <a:pt x="453" y="737"/>
                  </a:cubicBezTo>
                  <a:cubicBezTo>
                    <a:pt x="452" y="739"/>
                    <a:pt x="450" y="740"/>
                    <a:pt x="447" y="740"/>
                  </a:cubicBezTo>
                  <a:cubicBezTo>
                    <a:pt x="443" y="741"/>
                    <a:pt x="442" y="740"/>
                    <a:pt x="438" y="744"/>
                  </a:cubicBezTo>
                  <a:cubicBezTo>
                    <a:pt x="436" y="747"/>
                    <a:pt x="436" y="745"/>
                    <a:pt x="436" y="749"/>
                  </a:cubicBezTo>
                  <a:cubicBezTo>
                    <a:pt x="436" y="750"/>
                    <a:pt x="436" y="752"/>
                    <a:pt x="436" y="754"/>
                  </a:cubicBezTo>
                  <a:cubicBezTo>
                    <a:pt x="436" y="761"/>
                    <a:pt x="429" y="758"/>
                    <a:pt x="427" y="763"/>
                  </a:cubicBezTo>
                  <a:cubicBezTo>
                    <a:pt x="426" y="765"/>
                    <a:pt x="427" y="767"/>
                    <a:pt x="426" y="769"/>
                  </a:cubicBezTo>
                  <a:cubicBezTo>
                    <a:pt x="425" y="770"/>
                    <a:pt x="423" y="771"/>
                    <a:pt x="422" y="773"/>
                  </a:cubicBezTo>
                  <a:cubicBezTo>
                    <a:pt x="422" y="774"/>
                    <a:pt x="422" y="775"/>
                    <a:pt x="421" y="776"/>
                  </a:cubicBezTo>
                  <a:cubicBezTo>
                    <a:pt x="420" y="778"/>
                    <a:pt x="417" y="778"/>
                    <a:pt x="417" y="779"/>
                  </a:cubicBezTo>
                  <a:cubicBezTo>
                    <a:pt x="416" y="781"/>
                    <a:pt x="416" y="783"/>
                    <a:pt x="416" y="785"/>
                  </a:cubicBezTo>
                  <a:cubicBezTo>
                    <a:pt x="416" y="787"/>
                    <a:pt x="415" y="789"/>
                    <a:pt x="418" y="790"/>
                  </a:cubicBezTo>
                  <a:cubicBezTo>
                    <a:pt x="421" y="790"/>
                    <a:pt x="421" y="787"/>
                    <a:pt x="422" y="785"/>
                  </a:cubicBezTo>
                  <a:cubicBezTo>
                    <a:pt x="425" y="782"/>
                    <a:pt x="431" y="781"/>
                    <a:pt x="436" y="780"/>
                  </a:cubicBezTo>
                  <a:cubicBezTo>
                    <a:pt x="437" y="779"/>
                    <a:pt x="438" y="779"/>
                    <a:pt x="441" y="780"/>
                  </a:cubicBezTo>
                  <a:cubicBezTo>
                    <a:pt x="439" y="780"/>
                    <a:pt x="438" y="780"/>
                    <a:pt x="436" y="780"/>
                  </a:cubicBezTo>
                  <a:cubicBezTo>
                    <a:pt x="435" y="782"/>
                    <a:pt x="434" y="784"/>
                    <a:pt x="433" y="785"/>
                  </a:cubicBezTo>
                  <a:cubicBezTo>
                    <a:pt x="432" y="786"/>
                    <a:pt x="429" y="787"/>
                    <a:pt x="429" y="788"/>
                  </a:cubicBezTo>
                  <a:cubicBezTo>
                    <a:pt x="428" y="790"/>
                    <a:pt x="429" y="792"/>
                    <a:pt x="428" y="794"/>
                  </a:cubicBezTo>
                  <a:cubicBezTo>
                    <a:pt x="427" y="798"/>
                    <a:pt x="423" y="799"/>
                    <a:pt x="421" y="801"/>
                  </a:cubicBezTo>
                  <a:cubicBezTo>
                    <a:pt x="419" y="804"/>
                    <a:pt x="419" y="808"/>
                    <a:pt x="415" y="811"/>
                  </a:cubicBezTo>
                  <a:cubicBezTo>
                    <a:pt x="411" y="813"/>
                    <a:pt x="408" y="810"/>
                    <a:pt x="407" y="815"/>
                  </a:cubicBezTo>
                  <a:cubicBezTo>
                    <a:pt x="407" y="818"/>
                    <a:pt x="406" y="823"/>
                    <a:pt x="407" y="825"/>
                  </a:cubicBezTo>
                  <a:cubicBezTo>
                    <a:pt x="408" y="828"/>
                    <a:pt x="418" y="833"/>
                    <a:pt x="416" y="837"/>
                  </a:cubicBezTo>
                  <a:cubicBezTo>
                    <a:pt x="415" y="839"/>
                    <a:pt x="406" y="839"/>
                    <a:pt x="407" y="835"/>
                  </a:cubicBezTo>
                  <a:cubicBezTo>
                    <a:pt x="404" y="836"/>
                    <a:pt x="403" y="844"/>
                    <a:pt x="401" y="847"/>
                  </a:cubicBezTo>
                  <a:cubicBezTo>
                    <a:pt x="399" y="850"/>
                    <a:pt x="394" y="853"/>
                    <a:pt x="393" y="857"/>
                  </a:cubicBezTo>
                  <a:cubicBezTo>
                    <a:pt x="391" y="861"/>
                    <a:pt x="392" y="866"/>
                    <a:pt x="396" y="870"/>
                  </a:cubicBezTo>
                  <a:cubicBezTo>
                    <a:pt x="397" y="871"/>
                    <a:pt x="400" y="872"/>
                    <a:pt x="399" y="874"/>
                  </a:cubicBezTo>
                  <a:cubicBezTo>
                    <a:pt x="399" y="876"/>
                    <a:pt x="395" y="874"/>
                    <a:pt x="396" y="877"/>
                  </a:cubicBezTo>
                  <a:cubicBezTo>
                    <a:pt x="399" y="878"/>
                    <a:pt x="400" y="876"/>
                    <a:pt x="403" y="876"/>
                  </a:cubicBezTo>
                  <a:cubicBezTo>
                    <a:pt x="403" y="877"/>
                    <a:pt x="403" y="878"/>
                    <a:pt x="403" y="880"/>
                  </a:cubicBezTo>
                  <a:cubicBezTo>
                    <a:pt x="403" y="880"/>
                    <a:pt x="402" y="881"/>
                    <a:pt x="402" y="882"/>
                  </a:cubicBezTo>
                  <a:cubicBezTo>
                    <a:pt x="398" y="882"/>
                    <a:pt x="394" y="884"/>
                    <a:pt x="391" y="887"/>
                  </a:cubicBezTo>
                  <a:cubicBezTo>
                    <a:pt x="389" y="889"/>
                    <a:pt x="389" y="890"/>
                    <a:pt x="386" y="892"/>
                  </a:cubicBezTo>
                  <a:cubicBezTo>
                    <a:pt x="383" y="894"/>
                    <a:pt x="380" y="895"/>
                    <a:pt x="380" y="898"/>
                  </a:cubicBezTo>
                  <a:cubicBezTo>
                    <a:pt x="375" y="897"/>
                    <a:pt x="374" y="886"/>
                    <a:pt x="370" y="889"/>
                  </a:cubicBezTo>
                  <a:cubicBezTo>
                    <a:pt x="369" y="890"/>
                    <a:pt x="367" y="895"/>
                    <a:pt x="367" y="896"/>
                  </a:cubicBezTo>
                  <a:cubicBezTo>
                    <a:pt x="366" y="899"/>
                    <a:pt x="368" y="900"/>
                    <a:pt x="369" y="902"/>
                  </a:cubicBezTo>
                  <a:cubicBezTo>
                    <a:pt x="369" y="903"/>
                    <a:pt x="369" y="905"/>
                    <a:pt x="368" y="906"/>
                  </a:cubicBezTo>
                  <a:cubicBezTo>
                    <a:pt x="368" y="907"/>
                    <a:pt x="365" y="907"/>
                    <a:pt x="364" y="908"/>
                  </a:cubicBezTo>
                  <a:cubicBezTo>
                    <a:pt x="363" y="908"/>
                    <a:pt x="363" y="909"/>
                    <a:pt x="362" y="910"/>
                  </a:cubicBezTo>
                  <a:cubicBezTo>
                    <a:pt x="360" y="911"/>
                    <a:pt x="360" y="912"/>
                    <a:pt x="357" y="912"/>
                  </a:cubicBezTo>
                  <a:cubicBezTo>
                    <a:pt x="356" y="912"/>
                    <a:pt x="352" y="909"/>
                    <a:pt x="350" y="909"/>
                  </a:cubicBezTo>
                  <a:cubicBezTo>
                    <a:pt x="348" y="908"/>
                    <a:pt x="347" y="909"/>
                    <a:pt x="345" y="908"/>
                  </a:cubicBezTo>
                  <a:cubicBezTo>
                    <a:pt x="345" y="906"/>
                    <a:pt x="346" y="903"/>
                    <a:pt x="345" y="902"/>
                  </a:cubicBezTo>
                  <a:cubicBezTo>
                    <a:pt x="344" y="898"/>
                    <a:pt x="340" y="901"/>
                    <a:pt x="338" y="904"/>
                  </a:cubicBezTo>
                  <a:cubicBezTo>
                    <a:pt x="336" y="906"/>
                    <a:pt x="336" y="908"/>
                    <a:pt x="334" y="910"/>
                  </a:cubicBezTo>
                  <a:cubicBezTo>
                    <a:pt x="332" y="913"/>
                    <a:pt x="330" y="914"/>
                    <a:pt x="328" y="917"/>
                  </a:cubicBezTo>
                  <a:cubicBezTo>
                    <a:pt x="327" y="918"/>
                    <a:pt x="326" y="922"/>
                    <a:pt x="326" y="924"/>
                  </a:cubicBezTo>
                  <a:cubicBezTo>
                    <a:pt x="328" y="925"/>
                    <a:pt x="332" y="925"/>
                    <a:pt x="334" y="925"/>
                  </a:cubicBezTo>
                  <a:cubicBezTo>
                    <a:pt x="336" y="924"/>
                    <a:pt x="339" y="923"/>
                    <a:pt x="341" y="924"/>
                  </a:cubicBezTo>
                  <a:cubicBezTo>
                    <a:pt x="346" y="924"/>
                    <a:pt x="352" y="929"/>
                    <a:pt x="357" y="929"/>
                  </a:cubicBezTo>
                  <a:cubicBezTo>
                    <a:pt x="360" y="929"/>
                    <a:pt x="363" y="926"/>
                    <a:pt x="366" y="927"/>
                  </a:cubicBezTo>
                  <a:cubicBezTo>
                    <a:pt x="369" y="928"/>
                    <a:pt x="368" y="930"/>
                    <a:pt x="369" y="931"/>
                  </a:cubicBezTo>
                  <a:cubicBezTo>
                    <a:pt x="369" y="931"/>
                    <a:pt x="369" y="931"/>
                    <a:pt x="369" y="931"/>
                  </a:cubicBezTo>
                  <a:cubicBezTo>
                    <a:pt x="367" y="932"/>
                    <a:pt x="360" y="934"/>
                    <a:pt x="361" y="936"/>
                  </a:cubicBezTo>
                  <a:cubicBezTo>
                    <a:pt x="362" y="937"/>
                    <a:pt x="370" y="936"/>
                    <a:pt x="372" y="936"/>
                  </a:cubicBezTo>
                  <a:cubicBezTo>
                    <a:pt x="374" y="942"/>
                    <a:pt x="359" y="938"/>
                    <a:pt x="357" y="941"/>
                  </a:cubicBezTo>
                  <a:cubicBezTo>
                    <a:pt x="355" y="942"/>
                    <a:pt x="356" y="943"/>
                    <a:pt x="357" y="945"/>
                  </a:cubicBezTo>
                  <a:cubicBezTo>
                    <a:pt x="358" y="948"/>
                    <a:pt x="359" y="950"/>
                    <a:pt x="360" y="953"/>
                  </a:cubicBezTo>
                  <a:cubicBezTo>
                    <a:pt x="358" y="952"/>
                    <a:pt x="357" y="949"/>
                    <a:pt x="355" y="948"/>
                  </a:cubicBezTo>
                  <a:cubicBezTo>
                    <a:pt x="352" y="946"/>
                    <a:pt x="352" y="948"/>
                    <a:pt x="351" y="949"/>
                  </a:cubicBezTo>
                  <a:cubicBezTo>
                    <a:pt x="349" y="950"/>
                    <a:pt x="351" y="951"/>
                    <a:pt x="348" y="951"/>
                  </a:cubicBezTo>
                  <a:cubicBezTo>
                    <a:pt x="346" y="951"/>
                    <a:pt x="345" y="950"/>
                    <a:pt x="344" y="949"/>
                  </a:cubicBezTo>
                  <a:cubicBezTo>
                    <a:pt x="343" y="953"/>
                    <a:pt x="345" y="954"/>
                    <a:pt x="343" y="957"/>
                  </a:cubicBezTo>
                  <a:cubicBezTo>
                    <a:pt x="341" y="961"/>
                    <a:pt x="336" y="960"/>
                    <a:pt x="332" y="960"/>
                  </a:cubicBezTo>
                  <a:cubicBezTo>
                    <a:pt x="330" y="955"/>
                    <a:pt x="330" y="955"/>
                    <a:pt x="330" y="955"/>
                  </a:cubicBezTo>
                  <a:cubicBezTo>
                    <a:pt x="326" y="959"/>
                    <a:pt x="319" y="962"/>
                    <a:pt x="318" y="967"/>
                  </a:cubicBezTo>
                  <a:cubicBezTo>
                    <a:pt x="317" y="970"/>
                    <a:pt x="317" y="972"/>
                    <a:pt x="316" y="974"/>
                  </a:cubicBezTo>
                  <a:cubicBezTo>
                    <a:pt x="315" y="976"/>
                    <a:pt x="313" y="976"/>
                    <a:pt x="314" y="979"/>
                  </a:cubicBezTo>
                  <a:cubicBezTo>
                    <a:pt x="317" y="979"/>
                    <a:pt x="321" y="978"/>
                    <a:pt x="325" y="979"/>
                  </a:cubicBezTo>
                  <a:cubicBezTo>
                    <a:pt x="329" y="986"/>
                    <a:pt x="314" y="983"/>
                    <a:pt x="311" y="985"/>
                  </a:cubicBezTo>
                  <a:cubicBezTo>
                    <a:pt x="312" y="985"/>
                    <a:pt x="310" y="989"/>
                    <a:pt x="310" y="988"/>
                  </a:cubicBezTo>
                  <a:cubicBezTo>
                    <a:pt x="309" y="989"/>
                    <a:pt x="310" y="992"/>
                    <a:pt x="309" y="993"/>
                  </a:cubicBezTo>
                  <a:cubicBezTo>
                    <a:pt x="308" y="995"/>
                    <a:pt x="300" y="994"/>
                    <a:pt x="302" y="998"/>
                  </a:cubicBezTo>
                  <a:cubicBezTo>
                    <a:pt x="304" y="998"/>
                    <a:pt x="304" y="999"/>
                    <a:pt x="304" y="1001"/>
                  </a:cubicBezTo>
                  <a:cubicBezTo>
                    <a:pt x="304" y="1004"/>
                    <a:pt x="303" y="1004"/>
                    <a:pt x="300" y="1005"/>
                  </a:cubicBezTo>
                  <a:cubicBezTo>
                    <a:pt x="294" y="1008"/>
                    <a:pt x="296" y="1007"/>
                    <a:pt x="297" y="1013"/>
                  </a:cubicBezTo>
                  <a:cubicBezTo>
                    <a:pt x="292" y="1016"/>
                    <a:pt x="291" y="1018"/>
                    <a:pt x="297" y="1019"/>
                  </a:cubicBezTo>
                  <a:cubicBezTo>
                    <a:pt x="297" y="1025"/>
                    <a:pt x="285" y="1020"/>
                    <a:pt x="283" y="1017"/>
                  </a:cubicBezTo>
                  <a:cubicBezTo>
                    <a:pt x="278" y="1023"/>
                    <a:pt x="285" y="1027"/>
                    <a:pt x="289" y="1028"/>
                  </a:cubicBezTo>
                  <a:cubicBezTo>
                    <a:pt x="289" y="1031"/>
                    <a:pt x="283" y="1033"/>
                    <a:pt x="282" y="1037"/>
                  </a:cubicBezTo>
                  <a:cubicBezTo>
                    <a:pt x="284" y="1038"/>
                    <a:pt x="288" y="1039"/>
                    <a:pt x="285" y="1042"/>
                  </a:cubicBezTo>
                  <a:cubicBezTo>
                    <a:pt x="282" y="1044"/>
                    <a:pt x="277" y="1039"/>
                    <a:pt x="274" y="1040"/>
                  </a:cubicBezTo>
                  <a:cubicBezTo>
                    <a:pt x="273" y="1041"/>
                    <a:pt x="274" y="1045"/>
                    <a:pt x="273" y="1047"/>
                  </a:cubicBezTo>
                  <a:cubicBezTo>
                    <a:pt x="272" y="1048"/>
                    <a:pt x="269" y="1048"/>
                    <a:pt x="267" y="1047"/>
                  </a:cubicBezTo>
                  <a:cubicBezTo>
                    <a:pt x="267" y="1047"/>
                    <a:pt x="267" y="1046"/>
                    <a:pt x="266" y="1046"/>
                  </a:cubicBezTo>
                  <a:cubicBezTo>
                    <a:pt x="262" y="1046"/>
                    <a:pt x="266" y="1052"/>
                    <a:pt x="268" y="1053"/>
                  </a:cubicBezTo>
                  <a:cubicBezTo>
                    <a:pt x="270" y="1054"/>
                    <a:pt x="272" y="1053"/>
                    <a:pt x="271" y="1056"/>
                  </a:cubicBezTo>
                  <a:cubicBezTo>
                    <a:pt x="271" y="1058"/>
                    <a:pt x="263" y="1061"/>
                    <a:pt x="260" y="1061"/>
                  </a:cubicBezTo>
                  <a:cubicBezTo>
                    <a:pt x="259" y="1067"/>
                    <a:pt x="267" y="1065"/>
                    <a:pt x="272" y="1065"/>
                  </a:cubicBezTo>
                  <a:cubicBezTo>
                    <a:pt x="272" y="1065"/>
                    <a:pt x="273" y="1064"/>
                    <a:pt x="273" y="1064"/>
                  </a:cubicBezTo>
                  <a:cubicBezTo>
                    <a:pt x="274" y="1063"/>
                    <a:pt x="275" y="1061"/>
                    <a:pt x="277" y="1060"/>
                  </a:cubicBezTo>
                  <a:cubicBezTo>
                    <a:pt x="278" y="1059"/>
                    <a:pt x="283" y="1060"/>
                    <a:pt x="285" y="1060"/>
                  </a:cubicBezTo>
                  <a:cubicBezTo>
                    <a:pt x="283" y="1063"/>
                    <a:pt x="275" y="1068"/>
                    <a:pt x="278" y="1073"/>
                  </a:cubicBezTo>
                  <a:cubicBezTo>
                    <a:pt x="279" y="1075"/>
                    <a:pt x="284" y="1075"/>
                    <a:pt x="286" y="1079"/>
                  </a:cubicBezTo>
                  <a:cubicBezTo>
                    <a:pt x="287" y="1082"/>
                    <a:pt x="286" y="1083"/>
                    <a:pt x="291" y="1084"/>
                  </a:cubicBezTo>
                  <a:cubicBezTo>
                    <a:pt x="293" y="1084"/>
                    <a:pt x="296" y="1083"/>
                    <a:pt x="298" y="1084"/>
                  </a:cubicBezTo>
                  <a:cubicBezTo>
                    <a:pt x="299" y="1084"/>
                    <a:pt x="299" y="1085"/>
                    <a:pt x="301" y="1085"/>
                  </a:cubicBezTo>
                  <a:cubicBezTo>
                    <a:pt x="303" y="1083"/>
                    <a:pt x="302" y="1079"/>
                    <a:pt x="305" y="1077"/>
                  </a:cubicBezTo>
                  <a:cubicBezTo>
                    <a:pt x="306" y="1076"/>
                    <a:pt x="308" y="1076"/>
                    <a:pt x="309" y="1076"/>
                  </a:cubicBezTo>
                  <a:cubicBezTo>
                    <a:pt x="311" y="1076"/>
                    <a:pt x="311" y="1078"/>
                    <a:pt x="312" y="1078"/>
                  </a:cubicBezTo>
                  <a:cubicBezTo>
                    <a:pt x="315" y="1078"/>
                    <a:pt x="314" y="1073"/>
                    <a:pt x="315" y="1071"/>
                  </a:cubicBezTo>
                  <a:cubicBezTo>
                    <a:pt x="316" y="1068"/>
                    <a:pt x="319" y="1066"/>
                    <a:pt x="322" y="1065"/>
                  </a:cubicBezTo>
                  <a:cubicBezTo>
                    <a:pt x="325" y="1064"/>
                    <a:pt x="325" y="1065"/>
                    <a:pt x="326" y="1063"/>
                  </a:cubicBezTo>
                  <a:cubicBezTo>
                    <a:pt x="328" y="1061"/>
                    <a:pt x="328" y="1060"/>
                    <a:pt x="330" y="1058"/>
                  </a:cubicBezTo>
                  <a:cubicBezTo>
                    <a:pt x="331" y="1057"/>
                    <a:pt x="332" y="1056"/>
                    <a:pt x="333" y="1056"/>
                  </a:cubicBezTo>
                  <a:cubicBezTo>
                    <a:pt x="334" y="1054"/>
                    <a:pt x="334" y="1055"/>
                    <a:pt x="336" y="1054"/>
                  </a:cubicBezTo>
                  <a:cubicBezTo>
                    <a:pt x="341" y="1052"/>
                    <a:pt x="351" y="1050"/>
                    <a:pt x="353" y="1044"/>
                  </a:cubicBezTo>
                  <a:cubicBezTo>
                    <a:pt x="348" y="1044"/>
                    <a:pt x="345" y="1037"/>
                    <a:pt x="348" y="1033"/>
                  </a:cubicBezTo>
                  <a:cubicBezTo>
                    <a:pt x="343" y="1032"/>
                    <a:pt x="339" y="1035"/>
                    <a:pt x="334" y="1035"/>
                  </a:cubicBezTo>
                  <a:cubicBezTo>
                    <a:pt x="332" y="1030"/>
                    <a:pt x="338" y="1028"/>
                    <a:pt x="343" y="1026"/>
                  </a:cubicBezTo>
                  <a:cubicBezTo>
                    <a:pt x="346" y="1025"/>
                    <a:pt x="350" y="1024"/>
                    <a:pt x="353" y="1023"/>
                  </a:cubicBezTo>
                  <a:cubicBezTo>
                    <a:pt x="355" y="1022"/>
                    <a:pt x="357" y="1020"/>
                    <a:pt x="359" y="1020"/>
                  </a:cubicBezTo>
                  <a:cubicBezTo>
                    <a:pt x="361" y="1020"/>
                    <a:pt x="363" y="1022"/>
                    <a:pt x="361" y="1025"/>
                  </a:cubicBezTo>
                  <a:cubicBezTo>
                    <a:pt x="360" y="1026"/>
                    <a:pt x="355" y="1027"/>
                    <a:pt x="354" y="1029"/>
                  </a:cubicBezTo>
                  <a:cubicBezTo>
                    <a:pt x="352" y="1030"/>
                    <a:pt x="350" y="1033"/>
                    <a:pt x="353" y="1035"/>
                  </a:cubicBezTo>
                  <a:cubicBezTo>
                    <a:pt x="355" y="1037"/>
                    <a:pt x="360" y="1033"/>
                    <a:pt x="361" y="1037"/>
                  </a:cubicBezTo>
                  <a:cubicBezTo>
                    <a:pt x="362" y="1038"/>
                    <a:pt x="361" y="1039"/>
                    <a:pt x="361" y="1040"/>
                  </a:cubicBezTo>
                  <a:cubicBezTo>
                    <a:pt x="362" y="1042"/>
                    <a:pt x="362" y="1041"/>
                    <a:pt x="364" y="1042"/>
                  </a:cubicBezTo>
                  <a:cubicBezTo>
                    <a:pt x="367" y="1044"/>
                    <a:pt x="368" y="1046"/>
                    <a:pt x="368" y="1050"/>
                  </a:cubicBezTo>
                  <a:cubicBezTo>
                    <a:pt x="362" y="1050"/>
                    <a:pt x="356" y="1049"/>
                    <a:pt x="351" y="1050"/>
                  </a:cubicBezTo>
                  <a:cubicBezTo>
                    <a:pt x="350" y="1054"/>
                    <a:pt x="348" y="1058"/>
                    <a:pt x="345" y="1061"/>
                  </a:cubicBezTo>
                  <a:cubicBezTo>
                    <a:pt x="341" y="1066"/>
                    <a:pt x="335" y="1064"/>
                    <a:pt x="330" y="1068"/>
                  </a:cubicBezTo>
                  <a:cubicBezTo>
                    <a:pt x="327" y="1071"/>
                    <a:pt x="326" y="1077"/>
                    <a:pt x="327" y="1080"/>
                  </a:cubicBezTo>
                  <a:cubicBezTo>
                    <a:pt x="328" y="1082"/>
                    <a:pt x="332" y="1089"/>
                    <a:pt x="331" y="1091"/>
                  </a:cubicBezTo>
                  <a:cubicBezTo>
                    <a:pt x="329" y="1095"/>
                    <a:pt x="325" y="1088"/>
                    <a:pt x="324" y="1087"/>
                  </a:cubicBezTo>
                  <a:cubicBezTo>
                    <a:pt x="321" y="1086"/>
                    <a:pt x="320" y="1087"/>
                    <a:pt x="317" y="1086"/>
                  </a:cubicBezTo>
                  <a:cubicBezTo>
                    <a:pt x="314" y="1085"/>
                    <a:pt x="310" y="1081"/>
                    <a:pt x="307" y="1083"/>
                  </a:cubicBezTo>
                  <a:cubicBezTo>
                    <a:pt x="304" y="1085"/>
                    <a:pt x="306" y="1087"/>
                    <a:pt x="302" y="1088"/>
                  </a:cubicBezTo>
                  <a:cubicBezTo>
                    <a:pt x="300" y="1089"/>
                    <a:pt x="296" y="1088"/>
                    <a:pt x="294" y="1090"/>
                  </a:cubicBezTo>
                  <a:cubicBezTo>
                    <a:pt x="293" y="1092"/>
                    <a:pt x="295" y="1094"/>
                    <a:pt x="293" y="1096"/>
                  </a:cubicBezTo>
                  <a:cubicBezTo>
                    <a:pt x="292" y="1098"/>
                    <a:pt x="286" y="1100"/>
                    <a:pt x="289" y="1103"/>
                  </a:cubicBezTo>
                  <a:cubicBezTo>
                    <a:pt x="291" y="1104"/>
                    <a:pt x="295" y="1103"/>
                    <a:pt x="297" y="1103"/>
                  </a:cubicBezTo>
                  <a:cubicBezTo>
                    <a:pt x="296" y="1105"/>
                    <a:pt x="289" y="1106"/>
                    <a:pt x="287" y="1105"/>
                  </a:cubicBezTo>
                  <a:cubicBezTo>
                    <a:pt x="285" y="1104"/>
                    <a:pt x="285" y="1103"/>
                    <a:pt x="285" y="1101"/>
                  </a:cubicBezTo>
                  <a:cubicBezTo>
                    <a:pt x="285" y="1100"/>
                    <a:pt x="286" y="1097"/>
                    <a:pt x="286" y="1097"/>
                  </a:cubicBezTo>
                  <a:cubicBezTo>
                    <a:pt x="286" y="1095"/>
                    <a:pt x="282" y="1094"/>
                    <a:pt x="281" y="1092"/>
                  </a:cubicBezTo>
                  <a:cubicBezTo>
                    <a:pt x="279" y="1090"/>
                    <a:pt x="278" y="1085"/>
                    <a:pt x="277" y="1082"/>
                  </a:cubicBezTo>
                  <a:cubicBezTo>
                    <a:pt x="277" y="1080"/>
                    <a:pt x="278" y="1077"/>
                    <a:pt x="277" y="1075"/>
                  </a:cubicBezTo>
                  <a:cubicBezTo>
                    <a:pt x="277" y="1073"/>
                    <a:pt x="274" y="1072"/>
                    <a:pt x="274" y="1070"/>
                  </a:cubicBezTo>
                  <a:cubicBezTo>
                    <a:pt x="269" y="1069"/>
                    <a:pt x="268" y="1075"/>
                    <a:pt x="265" y="1076"/>
                  </a:cubicBezTo>
                  <a:cubicBezTo>
                    <a:pt x="263" y="1074"/>
                    <a:pt x="259" y="1073"/>
                    <a:pt x="257" y="1075"/>
                  </a:cubicBezTo>
                  <a:cubicBezTo>
                    <a:pt x="255" y="1076"/>
                    <a:pt x="255" y="1079"/>
                    <a:pt x="253" y="1081"/>
                  </a:cubicBezTo>
                  <a:cubicBezTo>
                    <a:pt x="251" y="1082"/>
                    <a:pt x="240" y="1081"/>
                    <a:pt x="242" y="1087"/>
                  </a:cubicBezTo>
                  <a:cubicBezTo>
                    <a:pt x="246" y="1088"/>
                    <a:pt x="249" y="1087"/>
                    <a:pt x="252" y="1088"/>
                  </a:cubicBezTo>
                  <a:cubicBezTo>
                    <a:pt x="253" y="1089"/>
                    <a:pt x="254" y="1090"/>
                    <a:pt x="254" y="1091"/>
                  </a:cubicBezTo>
                  <a:cubicBezTo>
                    <a:pt x="256" y="1091"/>
                    <a:pt x="257" y="1090"/>
                    <a:pt x="258" y="1092"/>
                  </a:cubicBezTo>
                  <a:cubicBezTo>
                    <a:pt x="255" y="1093"/>
                    <a:pt x="244" y="1094"/>
                    <a:pt x="247" y="1099"/>
                  </a:cubicBezTo>
                  <a:cubicBezTo>
                    <a:pt x="249" y="1104"/>
                    <a:pt x="260" y="1101"/>
                    <a:pt x="264" y="1101"/>
                  </a:cubicBezTo>
                  <a:cubicBezTo>
                    <a:pt x="264" y="1104"/>
                    <a:pt x="260" y="1103"/>
                    <a:pt x="258" y="1104"/>
                  </a:cubicBezTo>
                  <a:cubicBezTo>
                    <a:pt x="255" y="1105"/>
                    <a:pt x="254" y="1108"/>
                    <a:pt x="252" y="1110"/>
                  </a:cubicBezTo>
                  <a:cubicBezTo>
                    <a:pt x="247" y="1112"/>
                    <a:pt x="248" y="1104"/>
                    <a:pt x="245" y="1103"/>
                  </a:cubicBezTo>
                  <a:cubicBezTo>
                    <a:pt x="243" y="1103"/>
                    <a:pt x="240" y="1105"/>
                    <a:pt x="239" y="1105"/>
                  </a:cubicBezTo>
                  <a:cubicBezTo>
                    <a:pt x="238" y="1102"/>
                    <a:pt x="240" y="1097"/>
                    <a:pt x="239" y="1095"/>
                  </a:cubicBezTo>
                  <a:cubicBezTo>
                    <a:pt x="238" y="1093"/>
                    <a:pt x="234" y="1090"/>
                    <a:pt x="232" y="1090"/>
                  </a:cubicBezTo>
                  <a:cubicBezTo>
                    <a:pt x="226" y="1088"/>
                    <a:pt x="224" y="1093"/>
                    <a:pt x="219" y="1094"/>
                  </a:cubicBezTo>
                  <a:cubicBezTo>
                    <a:pt x="216" y="1094"/>
                    <a:pt x="214" y="1093"/>
                    <a:pt x="212" y="1094"/>
                  </a:cubicBezTo>
                  <a:cubicBezTo>
                    <a:pt x="210" y="1094"/>
                    <a:pt x="208" y="1095"/>
                    <a:pt x="206" y="1097"/>
                  </a:cubicBezTo>
                  <a:cubicBezTo>
                    <a:pt x="205" y="1098"/>
                    <a:pt x="205" y="1099"/>
                    <a:pt x="204" y="1100"/>
                  </a:cubicBezTo>
                  <a:cubicBezTo>
                    <a:pt x="203" y="1102"/>
                    <a:pt x="203" y="1101"/>
                    <a:pt x="202" y="1102"/>
                  </a:cubicBezTo>
                  <a:cubicBezTo>
                    <a:pt x="200" y="1103"/>
                    <a:pt x="199" y="1106"/>
                    <a:pt x="197" y="1107"/>
                  </a:cubicBezTo>
                  <a:cubicBezTo>
                    <a:pt x="200" y="1108"/>
                    <a:pt x="205" y="1110"/>
                    <a:pt x="200" y="1112"/>
                  </a:cubicBezTo>
                  <a:cubicBezTo>
                    <a:pt x="198" y="1113"/>
                    <a:pt x="195" y="1112"/>
                    <a:pt x="193" y="1113"/>
                  </a:cubicBezTo>
                  <a:cubicBezTo>
                    <a:pt x="192" y="1113"/>
                    <a:pt x="192" y="1115"/>
                    <a:pt x="190" y="1116"/>
                  </a:cubicBezTo>
                  <a:cubicBezTo>
                    <a:pt x="189" y="1117"/>
                    <a:pt x="188" y="1117"/>
                    <a:pt x="187" y="1117"/>
                  </a:cubicBezTo>
                  <a:cubicBezTo>
                    <a:pt x="184" y="1118"/>
                    <a:pt x="182" y="1120"/>
                    <a:pt x="179" y="1121"/>
                  </a:cubicBezTo>
                  <a:cubicBezTo>
                    <a:pt x="176" y="1122"/>
                    <a:pt x="170" y="1122"/>
                    <a:pt x="172" y="1127"/>
                  </a:cubicBezTo>
                  <a:cubicBezTo>
                    <a:pt x="176" y="1127"/>
                    <a:pt x="179" y="1124"/>
                    <a:pt x="183" y="1124"/>
                  </a:cubicBezTo>
                  <a:cubicBezTo>
                    <a:pt x="186" y="1124"/>
                    <a:pt x="185" y="1127"/>
                    <a:pt x="187" y="1128"/>
                  </a:cubicBezTo>
                  <a:cubicBezTo>
                    <a:pt x="190" y="1129"/>
                    <a:pt x="191" y="1126"/>
                    <a:pt x="193" y="1128"/>
                  </a:cubicBezTo>
                  <a:cubicBezTo>
                    <a:pt x="195" y="1129"/>
                    <a:pt x="186" y="1129"/>
                    <a:pt x="188" y="1133"/>
                  </a:cubicBezTo>
                  <a:cubicBezTo>
                    <a:pt x="188" y="1134"/>
                    <a:pt x="190" y="1136"/>
                    <a:pt x="191" y="1136"/>
                  </a:cubicBezTo>
                  <a:cubicBezTo>
                    <a:pt x="193" y="1138"/>
                    <a:pt x="194" y="1141"/>
                    <a:pt x="196" y="1143"/>
                  </a:cubicBezTo>
                  <a:cubicBezTo>
                    <a:pt x="200" y="1147"/>
                    <a:pt x="201" y="1146"/>
                    <a:pt x="205" y="1147"/>
                  </a:cubicBezTo>
                  <a:cubicBezTo>
                    <a:pt x="212" y="1148"/>
                    <a:pt x="205" y="1149"/>
                    <a:pt x="203" y="1151"/>
                  </a:cubicBezTo>
                  <a:cubicBezTo>
                    <a:pt x="203" y="1152"/>
                    <a:pt x="202" y="1154"/>
                    <a:pt x="203" y="1155"/>
                  </a:cubicBezTo>
                  <a:cubicBezTo>
                    <a:pt x="203" y="1157"/>
                    <a:pt x="205" y="1156"/>
                    <a:pt x="207" y="1157"/>
                  </a:cubicBezTo>
                  <a:cubicBezTo>
                    <a:pt x="211" y="1159"/>
                    <a:pt x="211" y="1162"/>
                    <a:pt x="212" y="1165"/>
                  </a:cubicBezTo>
                  <a:cubicBezTo>
                    <a:pt x="209" y="1164"/>
                    <a:pt x="205" y="1164"/>
                    <a:pt x="202" y="1163"/>
                  </a:cubicBezTo>
                  <a:cubicBezTo>
                    <a:pt x="202" y="1161"/>
                    <a:pt x="200" y="1162"/>
                    <a:pt x="198" y="1161"/>
                  </a:cubicBezTo>
                  <a:cubicBezTo>
                    <a:pt x="198" y="1160"/>
                    <a:pt x="198" y="1160"/>
                    <a:pt x="198" y="1159"/>
                  </a:cubicBezTo>
                  <a:cubicBezTo>
                    <a:pt x="196" y="1158"/>
                    <a:pt x="195" y="1159"/>
                    <a:pt x="194" y="1157"/>
                  </a:cubicBezTo>
                  <a:cubicBezTo>
                    <a:pt x="192" y="1154"/>
                    <a:pt x="195" y="1153"/>
                    <a:pt x="191" y="1150"/>
                  </a:cubicBezTo>
                  <a:cubicBezTo>
                    <a:pt x="187" y="1148"/>
                    <a:pt x="186" y="1148"/>
                    <a:pt x="186" y="1143"/>
                  </a:cubicBezTo>
                  <a:cubicBezTo>
                    <a:pt x="186" y="1142"/>
                    <a:pt x="186" y="1140"/>
                    <a:pt x="185" y="1138"/>
                  </a:cubicBezTo>
                  <a:cubicBezTo>
                    <a:pt x="185" y="1138"/>
                    <a:pt x="184" y="1138"/>
                    <a:pt x="184" y="1137"/>
                  </a:cubicBezTo>
                  <a:cubicBezTo>
                    <a:pt x="183" y="1137"/>
                    <a:pt x="183" y="1135"/>
                    <a:pt x="183" y="1134"/>
                  </a:cubicBezTo>
                  <a:cubicBezTo>
                    <a:pt x="182" y="1133"/>
                    <a:pt x="180" y="1132"/>
                    <a:pt x="178" y="1132"/>
                  </a:cubicBezTo>
                  <a:cubicBezTo>
                    <a:pt x="175" y="1133"/>
                    <a:pt x="176" y="1133"/>
                    <a:pt x="174" y="1135"/>
                  </a:cubicBezTo>
                  <a:cubicBezTo>
                    <a:pt x="174" y="1136"/>
                    <a:pt x="174" y="1136"/>
                    <a:pt x="174" y="1137"/>
                  </a:cubicBezTo>
                  <a:cubicBezTo>
                    <a:pt x="174" y="1138"/>
                    <a:pt x="174" y="1138"/>
                    <a:pt x="173" y="1139"/>
                  </a:cubicBezTo>
                  <a:cubicBezTo>
                    <a:pt x="173" y="1139"/>
                    <a:pt x="171" y="1141"/>
                    <a:pt x="170" y="1142"/>
                  </a:cubicBezTo>
                  <a:cubicBezTo>
                    <a:pt x="168" y="1144"/>
                    <a:pt x="167" y="1148"/>
                    <a:pt x="165" y="1150"/>
                  </a:cubicBezTo>
                  <a:cubicBezTo>
                    <a:pt x="164" y="1150"/>
                    <a:pt x="160" y="1150"/>
                    <a:pt x="159" y="1150"/>
                  </a:cubicBezTo>
                  <a:cubicBezTo>
                    <a:pt x="157" y="1151"/>
                    <a:pt x="156" y="1152"/>
                    <a:pt x="154" y="1151"/>
                  </a:cubicBezTo>
                  <a:cubicBezTo>
                    <a:pt x="152" y="1146"/>
                    <a:pt x="176" y="1136"/>
                    <a:pt x="167" y="1131"/>
                  </a:cubicBezTo>
                  <a:cubicBezTo>
                    <a:pt x="165" y="1130"/>
                    <a:pt x="162" y="1130"/>
                    <a:pt x="160" y="1130"/>
                  </a:cubicBezTo>
                  <a:cubicBezTo>
                    <a:pt x="156" y="1130"/>
                    <a:pt x="154" y="1130"/>
                    <a:pt x="152" y="1133"/>
                  </a:cubicBezTo>
                  <a:cubicBezTo>
                    <a:pt x="151" y="1134"/>
                    <a:pt x="152" y="1134"/>
                    <a:pt x="150" y="1136"/>
                  </a:cubicBezTo>
                  <a:cubicBezTo>
                    <a:pt x="148" y="1137"/>
                    <a:pt x="146" y="1136"/>
                    <a:pt x="144" y="1137"/>
                  </a:cubicBezTo>
                  <a:cubicBezTo>
                    <a:pt x="142" y="1139"/>
                    <a:pt x="141" y="1142"/>
                    <a:pt x="140" y="1144"/>
                  </a:cubicBezTo>
                  <a:cubicBezTo>
                    <a:pt x="138" y="1145"/>
                    <a:pt x="136" y="1144"/>
                    <a:pt x="134" y="1145"/>
                  </a:cubicBezTo>
                  <a:cubicBezTo>
                    <a:pt x="132" y="1145"/>
                    <a:pt x="129" y="1147"/>
                    <a:pt x="128" y="1148"/>
                  </a:cubicBezTo>
                  <a:cubicBezTo>
                    <a:pt x="125" y="1150"/>
                    <a:pt x="123" y="1154"/>
                    <a:pt x="122" y="1158"/>
                  </a:cubicBezTo>
                  <a:cubicBezTo>
                    <a:pt x="122" y="1163"/>
                    <a:pt x="126" y="1166"/>
                    <a:pt x="130" y="1167"/>
                  </a:cubicBezTo>
                  <a:cubicBezTo>
                    <a:pt x="132" y="1167"/>
                    <a:pt x="135" y="1165"/>
                    <a:pt x="136" y="1167"/>
                  </a:cubicBezTo>
                  <a:cubicBezTo>
                    <a:pt x="137" y="1170"/>
                    <a:pt x="126" y="1170"/>
                    <a:pt x="125" y="1170"/>
                  </a:cubicBezTo>
                  <a:cubicBezTo>
                    <a:pt x="124" y="1173"/>
                    <a:pt x="125" y="1174"/>
                    <a:pt x="126" y="1176"/>
                  </a:cubicBezTo>
                  <a:cubicBezTo>
                    <a:pt x="127" y="1180"/>
                    <a:pt x="127" y="1180"/>
                    <a:pt x="131" y="1180"/>
                  </a:cubicBezTo>
                  <a:cubicBezTo>
                    <a:pt x="135" y="1180"/>
                    <a:pt x="137" y="1179"/>
                    <a:pt x="140" y="1179"/>
                  </a:cubicBezTo>
                  <a:cubicBezTo>
                    <a:pt x="143" y="1179"/>
                    <a:pt x="144" y="1181"/>
                    <a:pt x="147" y="1182"/>
                  </a:cubicBezTo>
                  <a:cubicBezTo>
                    <a:pt x="153" y="1183"/>
                    <a:pt x="155" y="1177"/>
                    <a:pt x="160" y="1175"/>
                  </a:cubicBezTo>
                  <a:cubicBezTo>
                    <a:pt x="162" y="1174"/>
                    <a:pt x="165" y="1175"/>
                    <a:pt x="168" y="1174"/>
                  </a:cubicBezTo>
                  <a:cubicBezTo>
                    <a:pt x="170" y="1173"/>
                    <a:pt x="174" y="1172"/>
                    <a:pt x="177" y="1172"/>
                  </a:cubicBezTo>
                  <a:cubicBezTo>
                    <a:pt x="178" y="1177"/>
                    <a:pt x="171" y="1176"/>
                    <a:pt x="169" y="1176"/>
                  </a:cubicBezTo>
                  <a:cubicBezTo>
                    <a:pt x="165" y="1176"/>
                    <a:pt x="161" y="1178"/>
                    <a:pt x="159" y="1179"/>
                  </a:cubicBezTo>
                  <a:cubicBezTo>
                    <a:pt x="153" y="1183"/>
                    <a:pt x="146" y="1183"/>
                    <a:pt x="147" y="1191"/>
                  </a:cubicBezTo>
                  <a:cubicBezTo>
                    <a:pt x="151" y="1192"/>
                    <a:pt x="156" y="1194"/>
                    <a:pt x="155" y="1198"/>
                  </a:cubicBezTo>
                  <a:cubicBezTo>
                    <a:pt x="151" y="1200"/>
                    <a:pt x="148" y="1196"/>
                    <a:pt x="145" y="1194"/>
                  </a:cubicBezTo>
                  <a:cubicBezTo>
                    <a:pt x="144" y="1193"/>
                    <a:pt x="142" y="1192"/>
                    <a:pt x="141" y="1191"/>
                  </a:cubicBezTo>
                  <a:cubicBezTo>
                    <a:pt x="138" y="1191"/>
                    <a:pt x="138" y="1191"/>
                    <a:pt x="136" y="1192"/>
                  </a:cubicBezTo>
                  <a:cubicBezTo>
                    <a:pt x="133" y="1193"/>
                    <a:pt x="130" y="1191"/>
                    <a:pt x="128" y="1191"/>
                  </a:cubicBezTo>
                  <a:cubicBezTo>
                    <a:pt x="126" y="1190"/>
                    <a:pt x="125" y="1189"/>
                    <a:pt x="123" y="1187"/>
                  </a:cubicBezTo>
                  <a:cubicBezTo>
                    <a:pt x="122" y="1187"/>
                    <a:pt x="123" y="1185"/>
                    <a:pt x="121" y="1186"/>
                  </a:cubicBezTo>
                  <a:cubicBezTo>
                    <a:pt x="120" y="1186"/>
                    <a:pt x="121" y="1188"/>
                    <a:pt x="120" y="1188"/>
                  </a:cubicBezTo>
                  <a:cubicBezTo>
                    <a:pt x="118" y="1189"/>
                    <a:pt x="117" y="1188"/>
                    <a:pt x="115" y="1187"/>
                  </a:cubicBezTo>
                  <a:cubicBezTo>
                    <a:pt x="112" y="1187"/>
                    <a:pt x="112" y="1188"/>
                    <a:pt x="110" y="1189"/>
                  </a:cubicBezTo>
                  <a:cubicBezTo>
                    <a:pt x="108" y="1190"/>
                    <a:pt x="106" y="1189"/>
                    <a:pt x="104" y="1189"/>
                  </a:cubicBezTo>
                  <a:cubicBezTo>
                    <a:pt x="102" y="1189"/>
                    <a:pt x="99" y="1189"/>
                    <a:pt x="97" y="1189"/>
                  </a:cubicBezTo>
                  <a:cubicBezTo>
                    <a:pt x="95" y="1189"/>
                    <a:pt x="93" y="1191"/>
                    <a:pt x="92" y="1191"/>
                  </a:cubicBezTo>
                  <a:cubicBezTo>
                    <a:pt x="88" y="1192"/>
                    <a:pt x="83" y="1191"/>
                    <a:pt x="83" y="1196"/>
                  </a:cubicBezTo>
                  <a:cubicBezTo>
                    <a:pt x="84" y="1201"/>
                    <a:pt x="87" y="1199"/>
                    <a:pt x="89" y="1200"/>
                  </a:cubicBezTo>
                  <a:cubicBezTo>
                    <a:pt x="91" y="1200"/>
                    <a:pt x="92" y="1201"/>
                    <a:pt x="94" y="1202"/>
                  </a:cubicBezTo>
                  <a:cubicBezTo>
                    <a:pt x="90" y="1203"/>
                    <a:pt x="82" y="1201"/>
                    <a:pt x="79" y="1205"/>
                  </a:cubicBezTo>
                  <a:cubicBezTo>
                    <a:pt x="78" y="1206"/>
                    <a:pt x="79" y="1207"/>
                    <a:pt x="79" y="1208"/>
                  </a:cubicBezTo>
                  <a:cubicBezTo>
                    <a:pt x="78" y="1209"/>
                    <a:pt x="78" y="1209"/>
                    <a:pt x="77" y="1210"/>
                  </a:cubicBezTo>
                  <a:cubicBezTo>
                    <a:pt x="76" y="1211"/>
                    <a:pt x="75" y="1210"/>
                    <a:pt x="74" y="1211"/>
                  </a:cubicBezTo>
                  <a:cubicBezTo>
                    <a:pt x="74" y="1212"/>
                    <a:pt x="74" y="1214"/>
                    <a:pt x="74" y="1214"/>
                  </a:cubicBezTo>
                  <a:cubicBezTo>
                    <a:pt x="77" y="1215"/>
                    <a:pt x="77" y="1217"/>
                    <a:pt x="80" y="1218"/>
                  </a:cubicBezTo>
                  <a:cubicBezTo>
                    <a:pt x="82" y="1218"/>
                    <a:pt x="83" y="1217"/>
                    <a:pt x="85" y="1217"/>
                  </a:cubicBezTo>
                  <a:cubicBezTo>
                    <a:pt x="87" y="1216"/>
                    <a:pt x="90" y="1216"/>
                    <a:pt x="91" y="1216"/>
                  </a:cubicBezTo>
                  <a:cubicBezTo>
                    <a:pt x="94" y="1215"/>
                    <a:pt x="95" y="1211"/>
                    <a:pt x="97" y="1208"/>
                  </a:cubicBezTo>
                  <a:cubicBezTo>
                    <a:pt x="99" y="1206"/>
                    <a:pt x="101" y="1206"/>
                    <a:pt x="103" y="1206"/>
                  </a:cubicBezTo>
                  <a:cubicBezTo>
                    <a:pt x="110" y="1206"/>
                    <a:pt x="113" y="1206"/>
                    <a:pt x="118" y="1211"/>
                  </a:cubicBezTo>
                  <a:cubicBezTo>
                    <a:pt x="120" y="1213"/>
                    <a:pt x="124" y="1214"/>
                    <a:pt x="126" y="1217"/>
                  </a:cubicBezTo>
                  <a:cubicBezTo>
                    <a:pt x="127" y="1219"/>
                    <a:pt x="126" y="1222"/>
                    <a:pt x="126" y="1224"/>
                  </a:cubicBezTo>
                  <a:cubicBezTo>
                    <a:pt x="128" y="1225"/>
                    <a:pt x="131" y="1224"/>
                    <a:pt x="133" y="1225"/>
                  </a:cubicBezTo>
                  <a:cubicBezTo>
                    <a:pt x="133" y="1225"/>
                    <a:pt x="133" y="1226"/>
                    <a:pt x="133" y="1227"/>
                  </a:cubicBezTo>
                  <a:cubicBezTo>
                    <a:pt x="129" y="1228"/>
                    <a:pt x="127" y="1227"/>
                    <a:pt x="125" y="1225"/>
                  </a:cubicBezTo>
                  <a:cubicBezTo>
                    <a:pt x="125" y="1224"/>
                    <a:pt x="125" y="1224"/>
                    <a:pt x="124" y="1223"/>
                  </a:cubicBezTo>
                  <a:cubicBezTo>
                    <a:pt x="124" y="1223"/>
                    <a:pt x="123" y="1223"/>
                    <a:pt x="123" y="1222"/>
                  </a:cubicBezTo>
                  <a:cubicBezTo>
                    <a:pt x="122" y="1222"/>
                    <a:pt x="122" y="1222"/>
                    <a:pt x="121" y="1222"/>
                  </a:cubicBezTo>
                  <a:cubicBezTo>
                    <a:pt x="120" y="1221"/>
                    <a:pt x="121" y="1219"/>
                    <a:pt x="120" y="1219"/>
                  </a:cubicBezTo>
                  <a:cubicBezTo>
                    <a:pt x="118" y="1217"/>
                    <a:pt x="115" y="1217"/>
                    <a:pt x="113" y="1216"/>
                  </a:cubicBezTo>
                  <a:cubicBezTo>
                    <a:pt x="109" y="1214"/>
                    <a:pt x="108" y="1214"/>
                    <a:pt x="104" y="1215"/>
                  </a:cubicBezTo>
                  <a:cubicBezTo>
                    <a:pt x="102" y="1216"/>
                    <a:pt x="97" y="1215"/>
                    <a:pt x="96" y="1217"/>
                  </a:cubicBezTo>
                  <a:cubicBezTo>
                    <a:pt x="94" y="1220"/>
                    <a:pt x="95" y="1222"/>
                    <a:pt x="96" y="1224"/>
                  </a:cubicBezTo>
                  <a:cubicBezTo>
                    <a:pt x="97" y="1227"/>
                    <a:pt x="97" y="1230"/>
                    <a:pt x="98" y="1233"/>
                  </a:cubicBezTo>
                  <a:cubicBezTo>
                    <a:pt x="98" y="1236"/>
                    <a:pt x="99" y="1239"/>
                    <a:pt x="100" y="1241"/>
                  </a:cubicBezTo>
                  <a:cubicBezTo>
                    <a:pt x="101" y="1243"/>
                    <a:pt x="102" y="1243"/>
                    <a:pt x="101" y="1245"/>
                  </a:cubicBezTo>
                  <a:cubicBezTo>
                    <a:pt x="99" y="1245"/>
                    <a:pt x="99" y="1242"/>
                    <a:pt x="97" y="1240"/>
                  </a:cubicBezTo>
                  <a:cubicBezTo>
                    <a:pt x="96" y="1238"/>
                    <a:pt x="93" y="1236"/>
                    <a:pt x="92" y="1233"/>
                  </a:cubicBezTo>
                  <a:cubicBezTo>
                    <a:pt x="91" y="1230"/>
                    <a:pt x="89" y="1221"/>
                    <a:pt x="84" y="1221"/>
                  </a:cubicBezTo>
                  <a:cubicBezTo>
                    <a:pt x="80" y="1221"/>
                    <a:pt x="78" y="1228"/>
                    <a:pt x="75" y="1230"/>
                  </a:cubicBezTo>
                  <a:cubicBezTo>
                    <a:pt x="74" y="1231"/>
                    <a:pt x="71" y="1230"/>
                    <a:pt x="70" y="1231"/>
                  </a:cubicBezTo>
                  <a:cubicBezTo>
                    <a:pt x="69" y="1232"/>
                    <a:pt x="68" y="1235"/>
                    <a:pt x="67" y="1237"/>
                  </a:cubicBezTo>
                  <a:cubicBezTo>
                    <a:pt x="64" y="1235"/>
                    <a:pt x="63" y="1232"/>
                    <a:pt x="64" y="1229"/>
                  </a:cubicBezTo>
                  <a:cubicBezTo>
                    <a:pt x="69" y="1227"/>
                    <a:pt x="77" y="1222"/>
                    <a:pt x="70" y="1216"/>
                  </a:cubicBezTo>
                  <a:cubicBezTo>
                    <a:pt x="67" y="1214"/>
                    <a:pt x="63" y="1212"/>
                    <a:pt x="61" y="1215"/>
                  </a:cubicBezTo>
                  <a:cubicBezTo>
                    <a:pt x="59" y="1218"/>
                    <a:pt x="62" y="1228"/>
                    <a:pt x="58" y="1229"/>
                  </a:cubicBezTo>
                  <a:cubicBezTo>
                    <a:pt x="56" y="1229"/>
                    <a:pt x="55" y="1227"/>
                    <a:pt x="54" y="1226"/>
                  </a:cubicBezTo>
                  <a:cubicBezTo>
                    <a:pt x="53" y="1225"/>
                    <a:pt x="51" y="1225"/>
                    <a:pt x="50" y="1225"/>
                  </a:cubicBezTo>
                  <a:cubicBezTo>
                    <a:pt x="47" y="1226"/>
                    <a:pt x="44" y="1228"/>
                    <a:pt x="43" y="1231"/>
                  </a:cubicBezTo>
                  <a:cubicBezTo>
                    <a:pt x="41" y="1239"/>
                    <a:pt x="52" y="1238"/>
                    <a:pt x="57" y="1237"/>
                  </a:cubicBezTo>
                  <a:cubicBezTo>
                    <a:pt x="57" y="1237"/>
                    <a:pt x="57" y="1236"/>
                    <a:pt x="57" y="1236"/>
                  </a:cubicBezTo>
                  <a:cubicBezTo>
                    <a:pt x="59" y="1236"/>
                    <a:pt x="59" y="1238"/>
                    <a:pt x="59" y="1240"/>
                  </a:cubicBezTo>
                  <a:cubicBezTo>
                    <a:pt x="62" y="1240"/>
                    <a:pt x="63" y="1241"/>
                    <a:pt x="65" y="1242"/>
                  </a:cubicBezTo>
                  <a:cubicBezTo>
                    <a:pt x="68" y="1244"/>
                    <a:pt x="68" y="1244"/>
                    <a:pt x="68" y="1248"/>
                  </a:cubicBezTo>
                  <a:cubicBezTo>
                    <a:pt x="69" y="1253"/>
                    <a:pt x="70" y="1259"/>
                    <a:pt x="63" y="1258"/>
                  </a:cubicBezTo>
                  <a:cubicBezTo>
                    <a:pt x="63" y="1257"/>
                    <a:pt x="63" y="1256"/>
                    <a:pt x="62" y="1256"/>
                  </a:cubicBezTo>
                  <a:cubicBezTo>
                    <a:pt x="62" y="1255"/>
                    <a:pt x="61" y="1255"/>
                    <a:pt x="61" y="1254"/>
                  </a:cubicBezTo>
                  <a:cubicBezTo>
                    <a:pt x="61" y="1254"/>
                    <a:pt x="61" y="1253"/>
                    <a:pt x="61" y="1253"/>
                  </a:cubicBezTo>
                  <a:cubicBezTo>
                    <a:pt x="59" y="1250"/>
                    <a:pt x="56" y="1247"/>
                    <a:pt x="53" y="1247"/>
                  </a:cubicBezTo>
                  <a:cubicBezTo>
                    <a:pt x="50" y="1246"/>
                    <a:pt x="48" y="1248"/>
                    <a:pt x="46" y="1246"/>
                  </a:cubicBezTo>
                  <a:cubicBezTo>
                    <a:pt x="45" y="1245"/>
                    <a:pt x="46" y="1244"/>
                    <a:pt x="45" y="1243"/>
                  </a:cubicBezTo>
                  <a:cubicBezTo>
                    <a:pt x="44" y="1242"/>
                    <a:pt x="41" y="1242"/>
                    <a:pt x="40" y="1242"/>
                  </a:cubicBezTo>
                  <a:cubicBezTo>
                    <a:pt x="40" y="1244"/>
                    <a:pt x="40" y="1246"/>
                    <a:pt x="40" y="1248"/>
                  </a:cubicBezTo>
                  <a:cubicBezTo>
                    <a:pt x="44" y="1248"/>
                    <a:pt x="45" y="1260"/>
                    <a:pt x="39" y="1256"/>
                  </a:cubicBezTo>
                  <a:cubicBezTo>
                    <a:pt x="33" y="1252"/>
                    <a:pt x="35" y="1247"/>
                    <a:pt x="34" y="1241"/>
                  </a:cubicBezTo>
                  <a:cubicBezTo>
                    <a:pt x="33" y="1237"/>
                    <a:pt x="31" y="1235"/>
                    <a:pt x="27" y="1236"/>
                  </a:cubicBezTo>
                  <a:cubicBezTo>
                    <a:pt x="23" y="1237"/>
                    <a:pt x="24" y="1240"/>
                    <a:pt x="24" y="1243"/>
                  </a:cubicBezTo>
                  <a:cubicBezTo>
                    <a:pt x="24" y="1247"/>
                    <a:pt x="25" y="1248"/>
                    <a:pt x="28" y="1249"/>
                  </a:cubicBezTo>
                  <a:cubicBezTo>
                    <a:pt x="30" y="1250"/>
                    <a:pt x="32" y="1250"/>
                    <a:pt x="33" y="1252"/>
                  </a:cubicBezTo>
                  <a:cubicBezTo>
                    <a:pt x="34" y="1254"/>
                    <a:pt x="34" y="1257"/>
                    <a:pt x="34" y="1259"/>
                  </a:cubicBezTo>
                  <a:cubicBezTo>
                    <a:pt x="35" y="1262"/>
                    <a:pt x="36" y="1265"/>
                    <a:pt x="32" y="1267"/>
                  </a:cubicBezTo>
                  <a:cubicBezTo>
                    <a:pt x="31" y="1267"/>
                    <a:pt x="26" y="1267"/>
                    <a:pt x="25" y="1267"/>
                  </a:cubicBezTo>
                  <a:cubicBezTo>
                    <a:pt x="24" y="1266"/>
                    <a:pt x="24" y="1264"/>
                    <a:pt x="22" y="1264"/>
                  </a:cubicBezTo>
                  <a:cubicBezTo>
                    <a:pt x="22" y="1264"/>
                    <a:pt x="19" y="1264"/>
                    <a:pt x="19" y="1264"/>
                  </a:cubicBezTo>
                  <a:cubicBezTo>
                    <a:pt x="14" y="1267"/>
                    <a:pt x="21" y="1271"/>
                    <a:pt x="24" y="1271"/>
                  </a:cubicBezTo>
                  <a:cubicBezTo>
                    <a:pt x="29" y="1273"/>
                    <a:pt x="36" y="1271"/>
                    <a:pt x="42" y="1271"/>
                  </a:cubicBezTo>
                  <a:cubicBezTo>
                    <a:pt x="47" y="1272"/>
                    <a:pt x="53" y="1272"/>
                    <a:pt x="58" y="1273"/>
                  </a:cubicBezTo>
                  <a:cubicBezTo>
                    <a:pt x="61" y="1273"/>
                    <a:pt x="66" y="1273"/>
                    <a:pt x="66" y="1277"/>
                  </a:cubicBezTo>
                  <a:cubicBezTo>
                    <a:pt x="62" y="1278"/>
                    <a:pt x="57" y="1277"/>
                    <a:pt x="54" y="1277"/>
                  </a:cubicBezTo>
                  <a:cubicBezTo>
                    <a:pt x="52" y="1277"/>
                    <a:pt x="49" y="1277"/>
                    <a:pt x="48" y="1277"/>
                  </a:cubicBezTo>
                  <a:cubicBezTo>
                    <a:pt x="45" y="1276"/>
                    <a:pt x="42" y="1275"/>
                    <a:pt x="39" y="1274"/>
                  </a:cubicBezTo>
                  <a:cubicBezTo>
                    <a:pt x="36" y="1274"/>
                    <a:pt x="34" y="1274"/>
                    <a:pt x="33" y="1277"/>
                  </a:cubicBezTo>
                  <a:cubicBezTo>
                    <a:pt x="31" y="1280"/>
                    <a:pt x="30" y="1283"/>
                    <a:pt x="30" y="1286"/>
                  </a:cubicBezTo>
                  <a:cubicBezTo>
                    <a:pt x="25" y="1287"/>
                    <a:pt x="14" y="1286"/>
                    <a:pt x="18" y="1294"/>
                  </a:cubicBezTo>
                  <a:cubicBezTo>
                    <a:pt x="15" y="1294"/>
                    <a:pt x="15" y="1299"/>
                    <a:pt x="15" y="1302"/>
                  </a:cubicBezTo>
                  <a:cubicBezTo>
                    <a:pt x="17" y="1306"/>
                    <a:pt x="23" y="1304"/>
                    <a:pt x="27" y="1305"/>
                  </a:cubicBezTo>
                  <a:cubicBezTo>
                    <a:pt x="31" y="1307"/>
                    <a:pt x="30" y="1311"/>
                    <a:pt x="35" y="1311"/>
                  </a:cubicBezTo>
                  <a:cubicBezTo>
                    <a:pt x="38" y="1310"/>
                    <a:pt x="38" y="1310"/>
                    <a:pt x="40" y="1309"/>
                  </a:cubicBezTo>
                  <a:cubicBezTo>
                    <a:pt x="43" y="1308"/>
                    <a:pt x="48" y="1309"/>
                    <a:pt x="50" y="1309"/>
                  </a:cubicBezTo>
                  <a:cubicBezTo>
                    <a:pt x="51" y="1311"/>
                    <a:pt x="44" y="1315"/>
                    <a:pt x="42" y="1315"/>
                  </a:cubicBezTo>
                  <a:cubicBezTo>
                    <a:pt x="39" y="1316"/>
                    <a:pt x="35" y="1313"/>
                    <a:pt x="32" y="1312"/>
                  </a:cubicBezTo>
                  <a:cubicBezTo>
                    <a:pt x="30" y="1311"/>
                    <a:pt x="28" y="1311"/>
                    <a:pt x="25" y="1312"/>
                  </a:cubicBezTo>
                  <a:cubicBezTo>
                    <a:pt x="25" y="1313"/>
                    <a:pt x="25" y="1314"/>
                    <a:pt x="25" y="1316"/>
                  </a:cubicBezTo>
                  <a:cubicBezTo>
                    <a:pt x="27" y="1316"/>
                    <a:pt x="30" y="1319"/>
                    <a:pt x="32" y="1320"/>
                  </a:cubicBezTo>
                  <a:cubicBezTo>
                    <a:pt x="34" y="1321"/>
                    <a:pt x="34" y="1321"/>
                    <a:pt x="35" y="1321"/>
                  </a:cubicBezTo>
                  <a:cubicBezTo>
                    <a:pt x="37" y="1322"/>
                    <a:pt x="39" y="1321"/>
                    <a:pt x="41" y="1322"/>
                  </a:cubicBezTo>
                  <a:cubicBezTo>
                    <a:pt x="43" y="1327"/>
                    <a:pt x="31" y="1327"/>
                    <a:pt x="28" y="1329"/>
                  </a:cubicBezTo>
                  <a:cubicBezTo>
                    <a:pt x="24" y="1331"/>
                    <a:pt x="13" y="1332"/>
                    <a:pt x="16" y="1339"/>
                  </a:cubicBezTo>
                  <a:cubicBezTo>
                    <a:pt x="24" y="1340"/>
                    <a:pt x="31" y="1333"/>
                    <a:pt x="40" y="1335"/>
                  </a:cubicBezTo>
                  <a:cubicBezTo>
                    <a:pt x="42" y="1339"/>
                    <a:pt x="32" y="1343"/>
                    <a:pt x="29" y="1343"/>
                  </a:cubicBezTo>
                  <a:cubicBezTo>
                    <a:pt x="26" y="1343"/>
                    <a:pt x="20" y="1340"/>
                    <a:pt x="18" y="1342"/>
                  </a:cubicBezTo>
                  <a:cubicBezTo>
                    <a:pt x="16" y="1343"/>
                    <a:pt x="17" y="1345"/>
                    <a:pt x="16" y="1346"/>
                  </a:cubicBezTo>
                  <a:cubicBezTo>
                    <a:pt x="16" y="1347"/>
                    <a:pt x="13" y="1349"/>
                    <a:pt x="15" y="1351"/>
                  </a:cubicBezTo>
                  <a:cubicBezTo>
                    <a:pt x="15" y="1351"/>
                    <a:pt x="18" y="1351"/>
                    <a:pt x="19" y="1351"/>
                  </a:cubicBezTo>
                  <a:cubicBezTo>
                    <a:pt x="19" y="1352"/>
                    <a:pt x="21" y="1353"/>
                    <a:pt x="21" y="1353"/>
                  </a:cubicBezTo>
                  <a:cubicBezTo>
                    <a:pt x="24" y="1354"/>
                    <a:pt x="27" y="1353"/>
                    <a:pt x="30" y="1354"/>
                  </a:cubicBezTo>
                  <a:cubicBezTo>
                    <a:pt x="32" y="1357"/>
                    <a:pt x="30" y="1362"/>
                    <a:pt x="33" y="1365"/>
                  </a:cubicBezTo>
                  <a:cubicBezTo>
                    <a:pt x="37" y="1369"/>
                    <a:pt x="46" y="1365"/>
                    <a:pt x="50" y="1364"/>
                  </a:cubicBezTo>
                  <a:cubicBezTo>
                    <a:pt x="62" y="1364"/>
                    <a:pt x="73" y="1364"/>
                    <a:pt x="84" y="1364"/>
                  </a:cubicBezTo>
                  <a:cubicBezTo>
                    <a:pt x="88" y="1364"/>
                    <a:pt x="94" y="1365"/>
                    <a:pt x="97" y="1363"/>
                  </a:cubicBezTo>
                  <a:cubicBezTo>
                    <a:pt x="102" y="1361"/>
                    <a:pt x="102" y="1356"/>
                    <a:pt x="108" y="1355"/>
                  </a:cubicBezTo>
                  <a:cubicBezTo>
                    <a:pt x="111" y="1355"/>
                    <a:pt x="113" y="1355"/>
                    <a:pt x="116" y="1357"/>
                  </a:cubicBezTo>
                  <a:cubicBezTo>
                    <a:pt x="117" y="1358"/>
                    <a:pt x="119" y="1361"/>
                    <a:pt x="120" y="1362"/>
                  </a:cubicBezTo>
                  <a:cubicBezTo>
                    <a:pt x="123" y="1364"/>
                    <a:pt x="132" y="1362"/>
                    <a:pt x="130" y="1369"/>
                  </a:cubicBezTo>
                  <a:cubicBezTo>
                    <a:pt x="128" y="1369"/>
                    <a:pt x="124" y="1369"/>
                    <a:pt x="122" y="1369"/>
                  </a:cubicBezTo>
                  <a:cubicBezTo>
                    <a:pt x="120" y="1368"/>
                    <a:pt x="120" y="1366"/>
                    <a:pt x="118" y="1365"/>
                  </a:cubicBezTo>
                  <a:cubicBezTo>
                    <a:pt x="115" y="1363"/>
                    <a:pt x="108" y="1363"/>
                    <a:pt x="105" y="1365"/>
                  </a:cubicBezTo>
                  <a:cubicBezTo>
                    <a:pt x="98" y="1369"/>
                    <a:pt x="89" y="1365"/>
                    <a:pt x="81" y="1365"/>
                  </a:cubicBezTo>
                  <a:cubicBezTo>
                    <a:pt x="76" y="1365"/>
                    <a:pt x="71" y="1365"/>
                    <a:pt x="67" y="1365"/>
                  </a:cubicBezTo>
                  <a:cubicBezTo>
                    <a:pt x="64" y="1365"/>
                    <a:pt x="61" y="1365"/>
                    <a:pt x="59" y="1366"/>
                  </a:cubicBezTo>
                  <a:cubicBezTo>
                    <a:pt x="55" y="1366"/>
                    <a:pt x="54" y="1367"/>
                    <a:pt x="51" y="1369"/>
                  </a:cubicBezTo>
                  <a:cubicBezTo>
                    <a:pt x="47" y="1371"/>
                    <a:pt x="44" y="1371"/>
                    <a:pt x="40" y="1371"/>
                  </a:cubicBezTo>
                  <a:cubicBezTo>
                    <a:pt x="37" y="1372"/>
                    <a:pt x="36" y="1374"/>
                    <a:pt x="33" y="1373"/>
                  </a:cubicBezTo>
                  <a:cubicBezTo>
                    <a:pt x="30" y="1373"/>
                    <a:pt x="29" y="1370"/>
                    <a:pt x="29" y="1367"/>
                  </a:cubicBezTo>
                  <a:cubicBezTo>
                    <a:pt x="26" y="1367"/>
                    <a:pt x="21" y="1366"/>
                    <a:pt x="18" y="1367"/>
                  </a:cubicBezTo>
                  <a:cubicBezTo>
                    <a:pt x="14" y="1369"/>
                    <a:pt x="14" y="1372"/>
                    <a:pt x="10" y="1370"/>
                  </a:cubicBezTo>
                  <a:cubicBezTo>
                    <a:pt x="6" y="1368"/>
                    <a:pt x="6" y="1367"/>
                    <a:pt x="4" y="1370"/>
                  </a:cubicBezTo>
                  <a:cubicBezTo>
                    <a:pt x="3" y="1371"/>
                    <a:pt x="2" y="1373"/>
                    <a:pt x="2" y="1375"/>
                  </a:cubicBezTo>
                  <a:cubicBezTo>
                    <a:pt x="1" y="1377"/>
                    <a:pt x="0" y="1382"/>
                    <a:pt x="1" y="1383"/>
                  </a:cubicBezTo>
                  <a:cubicBezTo>
                    <a:pt x="2" y="1386"/>
                    <a:pt x="5" y="1385"/>
                    <a:pt x="7" y="1385"/>
                  </a:cubicBezTo>
                  <a:cubicBezTo>
                    <a:pt x="7" y="1388"/>
                    <a:pt x="6" y="1389"/>
                    <a:pt x="6" y="1391"/>
                  </a:cubicBezTo>
                  <a:cubicBezTo>
                    <a:pt x="5" y="1394"/>
                    <a:pt x="4" y="1397"/>
                    <a:pt x="9" y="1396"/>
                  </a:cubicBezTo>
                  <a:cubicBezTo>
                    <a:pt x="11" y="1399"/>
                    <a:pt x="12" y="1403"/>
                    <a:pt x="15" y="1406"/>
                  </a:cubicBezTo>
                  <a:cubicBezTo>
                    <a:pt x="16" y="1406"/>
                    <a:pt x="16" y="1404"/>
                    <a:pt x="17" y="1403"/>
                  </a:cubicBezTo>
                  <a:cubicBezTo>
                    <a:pt x="18" y="1400"/>
                    <a:pt x="19" y="1399"/>
                    <a:pt x="22" y="1398"/>
                  </a:cubicBezTo>
                  <a:cubicBezTo>
                    <a:pt x="27" y="1397"/>
                    <a:pt x="29" y="1398"/>
                    <a:pt x="34" y="1400"/>
                  </a:cubicBezTo>
                  <a:cubicBezTo>
                    <a:pt x="34" y="1412"/>
                    <a:pt x="40" y="1400"/>
                    <a:pt x="44" y="1399"/>
                  </a:cubicBezTo>
                  <a:cubicBezTo>
                    <a:pt x="44" y="1401"/>
                    <a:pt x="44" y="1403"/>
                    <a:pt x="44" y="1404"/>
                  </a:cubicBezTo>
                  <a:cubicBezTo>
                    <a:pt x="41" y="1405"/>
                    <a:pt x="39" y="1407"/>
                    <a:pt x="36" y="1407"/>
                  </a:cubicBezTo>
                  <a:cubicBezTo>
                    <a:pt x="34" y="1406"/>
                    <a:pt x="33" y="1404"/>
                    <a:pt x="31" y="1403"/>
                  </a:cubicBezTo>
                  <a:cubicBezTo>
                    <a:pt x="29" y="1402"/>
                    <a:pt x="25" y="1402"/>
                    <a:pt x="23" y="1403"/>
                  </a:cubicBezTo>
                  <a:cubicBezTo>
                    <a:pt x="17" y="1404"/>
                    <a:pt x="20" y="1414"/>
                    <a:pt x="15" y="1413"/>
                  </a:cubicBezTo>
                  <a:cubicBezTo>
                    <a:pt x="13" y="1418"/>
                    <a:pt x="19" y="1417"/>
                    <a:pt x="22" y="1418"/>
                  </a:cubicBezTo>
                  <a:cubicBezTo>
                    <a:pt x="23" y="1422"/>
                    <a:pt x="24" y="1423"/>
                    <a:pt x="21" y="1424"/>
                  </a:cubicBezTo>
                  <a:cubicBezTo>
                    <a:pt x="18" y="1426"/>
                    <a:pt x="15" y="1427"/>
                    <a:pt x="13" y="1430"/>
                  </a:cubicBezTo>
                  <a:cubicBezTo>
                    <a:pt x="11" y="1434"/>
                    <a:pt x="16" y="1434"/>
                    <a:pt x="18" y="1437"/>
                  </a:cubicBezTo>
                  <a:cubicBezTo>
                    <a:pt x="20" y="1440"/>
                    <a:pt x="19" y="1445"/>
                    <a:pt x="18" y="1448"/>
                  </a:cubicBezTo>
                  <a:cubicBezTo>
                    <a:pt x="16" y="1453"/>
                    <a:pt x="13" y="1466"/>
                    <a:pt x="20" y="1469"/>
                  </a:cubicBezTo>
                  <a:cubicBezTo>
                    <a:pt x="28" y="1471"/>
                    <a:pt x="25" y="1455"/>
                    <a:pt x="26" y="1451"/>
                  </a:cubicBezTo>
                  <a:cubicBezTo>
                    <a:pt x="33" y="1450"/>
                    <a:pt x="34" y="1453"/>
                    <a:pt x="35" y="1459"/>
                  </a:cubicBezTo>
                  <a:cubicBezTo>
                    <a:pt x="35" y="1466"/>
                    <a:pt x="36" y="1475"/>
                    <a:pt x="45" y="1473"/>
                  </a:cubicBezTo>
                  <a:cubicBezTo>
                    <a:pt x="45" y="1471"/>
                    <a:pt x="47" y="1472"/>
                    <a:pt x="48" y="1470"/>
                  </a:cubicBezTo>
                  <a:cubicBezTo>
                    <a:pt x="49" y="1469"/>
                    <a:pt x="49" y="1467"/>
                    <a:pt x="50" y="1466"/>
                  </a:cubicBezTo>
                  <a:cubicBezTo>
                    <a:pt x="50" y="1463"/>
                    <a:pt x="50" y="1459"/>
                    <a:pt x="52" y="1457"/>
                  </a:cubicBezTo>
                  <a:cubicBezTo>
                    <a:pt x="53" y="1458"/>
                    <a:pt x="55" y="1458"/>
                    <a:pt x="55" y="1459"/>
                  </a:cubicBezTo>
                  <a:cubicBezTo>
                    <a:pt x="56" y="1461"/>
                    <a:pt x="55" y="1463"/>
                    <a:pt x="55" y="1464"/>
                  </a:cubicBezTo>
                  <a:cubicBezTo>
                    <a:pt x="55" y="1466"/>
                    <a:pt x="55" y="1467"/>
                    <a:pt x="56" y="1469"/>
                  </a:cubicBezTo>
                  <a:cubicBezTo>
                    <a:pt x="56" y="1470"/>
                    <a:pt x="58" y="1471"/>
                    <a:pt x="57" y="1473"/>
                  </a:cubicBezTo>
                  <a:cubicBezTo>
                    <a:pt x="57" y="1474"/>
                    <a:pt x="55" y="1474"/>
                    <a:pt x="54" y="1475"/>
                  </a:cubicBezTo>
                  <a:cubicBezTo>
                    <a:pt x="54" y="1476"/>
                    <a:pt x="54" y="1477"/>
                    <a:pt x="53" y="1477"/>
                  </a:cubicBezTo>
                  <a:cubicBezTo>
                    <a:pt x="51" y="1478"/>
                    <a:pt x="46" y="1479"/>
                    <a:pt x="45" y="1478"/>
                  </a:cubicBezTo>
                  <a:cubicBezTo>
                    <a:pt x="41" y="1480"/>
                    <a:pt x="39" y="1479"/>
                    <a:pt x="38" y="1484"/>
                  </a:cubicBezTo>
                  <a:cubicBezTo>
                    <a:pt x="33" y="1484"/>
                    <a:pt x="33" y="1480"/>
                    <a:pt x="28" y="1481"/>
                  </a:cubicBezTo>
                  <a:cubicBezTo>
                    <a:pt x="28" y="1483"/>
                    <a:pt x="26" y="1485"/>
                    <a:pt x="26" y="1487"/>
                  </a:cubicBezTo>
                  <a:cubicBezTo>
                    <a:pt x="28" y="1489"/>
                    <a:pt x="32" y="1486"/>
                    <a:pt x="35" y="1488"/>
                  </a:cubicBezTo>
                  <a:cubicBezTo>
                    <a:pt x="35" y="1488"/>
                    <a:pt x="36" y="1490"/>
                    <a:pt x="37" y="1490"/>
                  </a:cubicBezTo>
                  <a:cubicBezTo>
                    <a:pt x="38" y="1492"/>
                    <a:pt x="41" y="1492"/>
                    <a:pt x="42" y="1493"/>
                  </a:cubicBezTo>
                  <a:cubicBezTo>
                    <a:pt x="40" y="1495"/>
                    <a:pt x="38" y="1495"/>
                    <a:pt x="36" y="1494"/>
                  </a:cubicBezTo>
                  <a:cubicBezTo>
                    <a:pt x="34" y="1494"/>
                    <a:pt x="35" y="1492"/>
                    <a:pt x="32" y="1493"/>
                  </a:cubicBezTo>
                  <a:cubicBezTo>
                    <a:pt x="32" y="1496"/>
                    <a:pt x="33" y="1499"/>
                    <a:pt x="33" y="1502"/>
                  </a:cubicBezTo>
                  <a:cubicBezTo>
                    <a:pt x="30" y="1503"/>
                    <a:pt x="28" y="1499"/>
                    <a:pt x="26" y="1498"/>
                  </a:cubicBezTo>
                  <a:cubicBezTo>
                    <a:pt x="25" y="1498"/>
                    <a:pt x="23" y="1498"/>
                    <a:pt x="21" y="1498"/>
                  </a:cubicBezTo>
                  <a:cubicBezTo>
                    <a:pt x="20" y="1503"/>
                    <a:pt x="26" y="1506"/>
                    <a:pt x="29" y="1509"/>
                  </a:cubicBezTo>
                  <a:cubicBezTo>
                    <a:pt x="31" y="1513"/>
                    <a:pt x="28" y="1515"/>
                    <a:pt x="28" y="1519"/>
                  </a:cubicBezTo>
                  <a:cubicBezTo>
                    <a:pt x="27" y="1522"/>
                    <a:pt x="27" y="1526"/>
                    <a:pt x="27" y="1529"/>
                  </a:cubicBezTo>
                  <a:cubicBezTo>
                    <a:pt x="26" y="1534"/>
                    <a:pt x="28" y="1536"/>
                    <a:pt x="33" y="1535"/>
                  </a:cubicBezTo>
                  <a:cubicBezTo>
                    <a:pt x="34" y="1531"/>
                    <a:pt x="32" y="1526"/>
                    <a:pt x="38" y="1526"/>
                  </a:cubicBezTo>
                  <a:cubicBezTo>
                    <a:pt x="40" y="1527"/>
                    <a:pt x="41" y="1529"/>
                    <a:pt x="43" y="1527"/>
                  </a:cubicBezTo>
                  <a:cubicBezTo>
                    <a:pt x="45" y="1526"/>
                    <a:pt x="44" y="1522"/>
                    <a:pt x="48" y="1523"/>
                  </a:cubicBezTo>
                  <a:cubicBezTo>
                    <a:pt x="49" y="1529"/>
                    <a:pt x="40" y="1527"/>
                    <a:pt x="38" y="1530"/>
                  </a:cubicBezTo>
                  <a:cubicBezTo>
                    <a:pt x="37" y="1532"/>
                    <a:pt x="38" y="1534"/>
                    <a:pt x="37" y="1536"/>
                  </a:cubicBezTo>
                  <a:cubicBezTo>
                    <a:pt x="35" y="1538"/>
                    <a:pt x="34" y="1539"/>
                    <a:pt x="32" y="1539"/>
                  </a:cubicBezTo>
                  <a:cubicBezTo>
                    <a:pt x="31" y="1546"/>
                    <a:pt x="32" y="1553"/>
                    <a:pt x="32" y="1559"/>
                  </a:cubicBezTo>
                  <a:cubicBezTo>
                    <a:pt x="32" y="1566"/>
                    <a:pt x="28" y="1572"/>
                    <a:pt x="30" y="1578"/>
                  </a:cubicBezTo>
                  <a:cubicBezTo>
                    <a:pt x="31" y="1579"/>
                    <a:pt x="32" y="1583"/>
                    <a:pt x="34" y="1583"/>
                  </a:cubicBezTo>
                  <a:cubicBezTo>
                    <a:pt x="38" y="1585"/>
                    <a:pt x="39" y="1580"/>
                    <a:pt x="39" y="1577"/>
                  </a:cubicBezTo>
                  <a:cubicBezTo>
                    <a:pt x="39" y="1576"/>
                    <a:pt x="38" y="1572"/>
                    <a:pt x="40" y="1571"/>
                  </a:cubicBezTo>
                  <a:cubicBezTo>
                    <a:pt x="43" y="1569"/>
                    <a:pt x="47" y="1578"/>
                    <a:pt x="47" y="1580"/>
                  </a:cubicBezTo>
                  <a:cubicBezTo>
                    <a:pt x="52" y="1582"/>
                    <a:pt x="51" y="1574"/>
                    <a:pt x="53" y="1571"/>
                  </a:cubicBezTo>
                  <a:cubicBezTo>
                    <a:pt x="55" y="1569"/>
                    <a:pt x="57" y="1570"/>
                    <a:pt x="58" y="1568"/>
                  </a:cubicBezTo>
                  <a:cubicBezTo>
                    <a:pt x="60" y="1567"/>
                    <a:pt x="59" y="1564"/>
                    <a:pt x="59" y="1562"/>
                  </a:cubicBezTo>
                  <a:cubicBezTo>
                    <a:pt x="62" y="1561"/>
                    <a:pt x="72" y="1561"/>
                    <a:pt x="70" y="1566"/>
                  </a:cubicBezTo>
                  <a:cubicBezTo>
                    <a:pt x="67" y="1566"/>
                    <a:pt x="66" y="1569"/>
                    <a:pt x="67" y="1571"/>
                  </a:cubicBezTo>
                  <a:cubicBezTo>
                    <a:pt x="71" y="1571"/>
                    <a:pt x="75" y="1570"/>
                    <a:pt x="79" y="1571"/>
                  </a:cubicBezTo>
                  <a:cubicBezTo>
                    <a:pt x="80" y="1575"/>
                    <a:pt x="80" y="1576"/>
                    <a:pt x="76" y="1578"/>
                  </a:cubicBezTo>
                  <a:cubicBezTo>
                    <a:pt x="75" y="1578"/>
                    <a:pt x="73" y="1579"/>
                    <a:pt x="72" y="1579"/>
                  </a:cubicBezTo>
                  <a:cubicBezTo>
                    <a:pt x="69" y="1578"/>
                    <a:pt x="68" y="1576"/>
                    <a:pt x="66" y="1577"/>
                  </a:cubicBezTo>
                  <a:cubicBezTo>
                    <a:pt x="65" y="1579"/>
                    <a:pt x="64" y="1583"/>
                    <a:pt x="65" y="1585"/>
                  </a:cubicBezTo>
                  <a:cubicBezTo>
                    <a:pt x="65" y="1588"/>
                    <a:pt x="67" y="1588"/>
                    <a:pt x="66" y="1591"/>
                  </a:cubicBezTo>
                  <a:cubicBezTo>
                    <a:pt x="65" y="1591"/>
                    <a:pt x="64" y="1591"/>
                    <a:pt x="63" y="1591"/>
                  </a:cubicBezTo>
                  <a:cubicBezTo>
                    <a:pt x="63" y="1589"/>
                    <a:pt x="63" y="1587"/>
                    <a:pt x="63" y="1585"/>
                  </a:cubicBezTo>
                  <a:cubicBezTo>
                    <a:pt x="58" y="1585"/>
                    <a:pt x="52" y="1584"/>
                    <a:pt x="47" y="1585"/>
                  </a:cubicBezTo>
                  <a:cubicBezTo>
                    <a:pt x="46" y="1589"/>
                    <a:pt x="49" y="1590"/>
                    <a:pt x="49" y="1593"/>
                  </a:cubicBezTo>
                  <a:cubicBezTo>
                    <a:pt x="50" y="1596"/>
                    <a:pt x="49" y="1597"/>
                    <a:pt x="49" y="1599"/>
                  </a:cubicBezTo>
                  <a:cubicBezTo>
                    <a:pt x="47" y="1604"/>
                    <a:pt x="48" y="1608"/>
                    <a:pt x="47" y="1613"/>
                  </a:cubicBezTo>
                  <a:cubicBezTo>
                    <a:pt x="47" y="1615"/>
                    <a:pt x="46" y="1619"/>
                    <a:pt x="47" y="1622"/>
                  </a:cubicBezTo>
                  <a:cubicBezTo>
                    <a:pt x="47" y="1624"/>
                    <a:pt x="49" y="1624"/>
                    <a:pt x="50" y="1626"/>
                  </a:cubicBezTo>
                  <a:cubicBezTo>
                    <a:pt x="52" y="1628"/>
                    <a:pt x="53" y="1631"/>
                    <a:pt x="54" y="1633"/>
                  </a:cubicBezTo>
                  <a:cubicBezTo>
                    <a:pt x="57" y="1637"/>
                    <a:pt x="62" y="1639"/>
                    <a:pt x="67" y="1641"/>
                  </a:cubicBezTo>
                  <a:cubicBezTo>
                    <a:pt x="66" y="1644"/>
                    <a:pt x="68" y="1644"/>
                    <a:pt x="69" y="1646"/>
                  </a:cubicBezTo>
                  <a:cubicBezTo>
                    <a:pt x="69" y="1647"/>
                    <a:pt x="68" y="1649"/>
                    <a:pt x="68" y="1651"/>
                  </a:cubicBezTo>
                  <a:cubicBezTo>
                    <a:pt x="69" y="1654"/>
                    <a:pt x="69" y="1657"/>
                    <a:pt x="72" y="1658"/>
                  </a:cubicBezTo>
                  <a:cubicBezTo>
                    <a:pt x="73" y="1659"/>
                    <a:pt x="76" y="1658"/>
                    <a:pt x="78" y="1659"/>
                  </a:cubicBezTo>
                  <a:cubicBezTo>
                    <a:pt x="80" y="1660"/>
                    <a:pt x="80" y="1663"/>
                    <a:pt x="83" y="1664"/>
                  </a:cubicBezTo>
                  <a:cubicBezTo>
                    <a:pt x="84" y="1664"/>
                    <a:pt x="86" y="1663"/>
                    <a:pt x="88" y="1664"/>
                  </a:cubicBezTo>
                  <a:cubicBezTo>
                    <a:pt x="90" y="1666"/>
                    <a:pt x="91" y="1668"/>
                    <a:pt x="93" y="1670"/>
                  </a:cubicBezTo>
                  <a:cubicBezTo>
                    <a:pt x="95" y="1671"/>
                    <a:pt x="95" y="1672"/>
                    <a:pt x="97" y="1673"/>
                  </a:cubicBezTo>
                  <a:cubicBezTo>
                    <a:pt x="99" y="1674"/>
                    <a:pt x="102" y="1673"/>
                    <a:pt x="105" y="1674"/>
                  </a:cubicBezTo>
                  <a:cubicBezTo>
                    <a:pt x="112" y="1676"/>
                    <a:pt x="108" y="1680"/>
                    <a:pt x="106" y="1684"/>
                  </a:cubicBezTo>
                  <a:cubicBezTo>
                    <a:pt x="104" y="1690"/>
                    <a:pt x="109" y="1690"/>
                    <a:pt x="114" y="1690"/>
                  </a:cubicBezTo>
                  <a:cubicBezTo>
                    <a:pt x="116" y="1690"/>
                    <a:pt x="118" y="1688"/>
                    <a:pt x="120" y="1689"/>
                  </a:cubicBezTo>
                  <a:cubicBezTo>
                    <a:pt x="122" y="1690"/>
                    <a:pt x="122" y="1692"/>
                    <a:pt x="123" y="1693"/>
                  </a:cubicBezTo>
                  <a:cubicBezTo>
                    <a:pt x="125" y="1697"/>
                    <a:pt x="129" y="1696"/>
                    <a:pt x="133" y="1698"/>
                  </a:cubicBezTo>
                  <a:cubicBezTo>
                    <a:pt x="135" y="1699"/>
                    <a:pt x="136" y="1701"/>
                    <a:pt x="138" y="1700"/>
                  </a:cubicBezTo>
                  <a:cubicBezTo>
                    <a:pt x="138" y="1693"/>
                    <a:pt x="143" y="1695"/>
                    <a:pt x="149" y="1697"/>
                  </a:cubicBezTo>
                  <a:cubicBezTo>
                    <a:pt x="154" y="1698"/>
                    <a:pt x="161" y="1699"/>
                    <a:pt x="167" y="1698"/>
                  </a:cubicBezTo>
                  <a:cubicBezTo>
                    <a:pt x="169" y="1697"/>
                    <a:pt x="171" y="1696"/>
                    <a:pt x="174" y="1695"/>
                  </a:cubicBezTo>
                  <a:cubicBezTo>
                    <a:pt x="177" y="1695"/>
                    <a:pt x="180" y="1695"/>
                    <a:pt x="183" y="1695"/>
                  </a:cubicBezTo>
                  <a:cubicBezTo>
                    <a:pt x="187" y="1696"/>
                    <a:pt x="187" y="1695"/>
                    <a:pt x="190" y="1692"/>
                  </a:cubicBezTo>
                  <a:cubicBezTo>
                    <a:pt x="194" y="1689"/>
                    <a:pt x="199" y="1690"/>
                    <a:pt x="202" y="1685"/>
                  </a:cubicBezTo>
                  <a:cubicBezTo>
                    <a:pt x="203" y="1683"/>
                    <a:pt x="202" y="1681"/>
                    <a:pt x="204" y="1679"/>
                  </a:cubicBezTo>
                  <a:cubicBezTo>
                    <a:pt x="204" y="1677"/>
                    <a:pt x="206" y="1676"/>
                    <a:pt x="207" y="1675"/>
                  </a:cubicBezTo>
                  <a:cubicBezTo>
                    <a:pt x="209" y="1672"/>
                    <a:pt x="212" y="1668"/>
                    <a:pt x="217" y="1666"/>
                  </a:cubicBezTo>
                  <a:cubicBezTo>
                    <a:pt x="220" y="1665"/>
                    <a:pt x="221" y="1666"/>
                    <a:pt x="223" y="1663"/>
                  </a:cubicBezTo>
                  <a:cubicBezTo>
                    <a:pt x="225" y="1661"/>
                    <a:pt x="225" y="1660"/>
                    <a:pt x="227" y="1658"/>
                  </a:cubicBezTo>
                  <a:cubicBezTo>
                    <a:pt x="229" y="1656"/>
                    <a:pt x="230" y="1655"/>
                    <a:pt x="232" y="1653"/>
                  </a:cubicBezTo>
                  <a:cubicBezTo>
                    <a:pt x="234" y="1649"/>
                    <a:pt x="237" y="1647"/>
                    <a:pt x="240" y="1644"/>
                  </a:cubicBezTo>
                  <a:cubicBezTo>
                    <a:pt x="243" y="1641"/>
                    <a:pt x="245" y="1639"/>
                    <a:pt x="248" y="1637"/>
                  </a:cubicBezTo>
                  <a:cubicBezTo>
                    <a:pt x="252" y="1634"/>
                    <a:pt x="252" y="1629"/>
                    <a:pt x="256" y="1625"/>
                  </a:cubicBezTo>
                  <a:cubicBezTo>
                    <a:pt x="257" y="1624"/>
                    <a:pt x="260" y="1623"/>
                    <a:pt x="261" y="1622"/>
                  </a:cubicBezTo>
                  <a:cubicBezTo>
                    <a:pt x="263" y="1620"/>
                    <a:pt x="264" y="1619"/>
                    <a:pt x="265" y="1617"/>
                  </a:cubicBezTo>
                  <a:cubicBezTo>
                    <a:pt x="266" y="1615"/>
                    <a:pt x="267" y="1614"/>
                    <a:pt x="268" y="1612"/>
                  </a:cubicBezTo>
                  <a:cubicBezTo>
                    <a:pt x="270" y="1610"/>
                    <a:pt x="272" y="1609"/>
                    <a:pt x="274" y="1605"/>
                  </a:cubicBezTo>
                  <a:cubicBezTo>
                    <a:pt x="275" y="1601"/>
                    <a:pt x="277" y="1597"/>
                    <a:pt x="279" y="1594"/>
                  </a:cubicBezTo>
                  <a:cubicBezTo>
                    <a:pt x="281" y="1592"/>
                    <a:pt x="280" y="1593"/>
                    <a:pt x="282" y="1592"/>
                  </a:cubicBezTo>
                  <a:cubicBezTo>
                    <a:pt x="283" y="1592"/>
                    <a:pt x="286" y="1592"/>
                    <a:pt x="287" y="1593"/>
                  </a:cubicBezTo>
                  <a:cubicBezTo>
                    <a:pt x="288" y="1594"/>
                    <a:pt x="287" y="1595"/>
                    <a:pt x="288" y="1596"/>
                  </a:cubicBezTo>
                  <a:cubicBezTo>
                    <a:pt x="290" y="1603"/>
                    <a:pt x="294" y="1599"/>
                    <a:pt x="296" y="1596"/>
                  </a:cubicBezTo>
                  <a:cubicBezTo>
                    <a:pt x="297" y="1594"/>
                    <a:pt x="298" y="1592"/>
                    <a:pt x="300" y="1592"/>
                  </a:cubicBezTo>
                  <a:cubicBezTo>
                    <a:pt x="302" y="1592"/>
                    <a:pt x="302" y="1594"/>
                    <a:pt x="304" y="1594"/>
                  </a:cubicBezTo>
                  <a:cubicBezTo>
                    <a:pt x="305" y="1595"/>
                    <a:pt x="307" y="1594"/>
                    <a:pt x="309" y="1594"/>
                  </a:cubicBezTo>
                  <a:cubicBezTo>
                    <a:pt x="316" y="1591"/>
                    <a:pt x="314" y="1581"/>
                    <a:pt x="314" y="1574"/>
                  </a:cubicBezTo>
                  <a:cubicBezTo>
                    <a:pt x="314" y="1568"/>
                    <a:pt x="316" y="1563"/>
                    <a:pt x="316" y="1557"/>
                  </a:cubicBezTo>
                  <a:cubicBezTo>
                    <a:pt x="316" y="1554"/>
                    <a:pt x="316" y="1552"/>
                    <a:pt x="315" y="1549"/>
                  </a:cubicBezTo>
                  <a:cubicBezTo>
                    <a:pt x="314" y="1545"/>
                    <a:pt x="312" y="1542"/>
                    <a:pt x="308" y="1540"/>
                  </a:cubicBezTo>
                  <a:cubicBezTo>
                    <a:pt x="307" y="1540"/>
                    <a:pt x="305" y="1540"/>
                    <a:pt x="304" y="1539"/>
                  </a:cubicBezTo>
                  <a:cubicBezTo>
                    <a:pt x="304" y="1538"/>
                    <a:pt x="303" y="1536"/>
                    <a:pt x="304" y="1535"/>
                  </a:cubicBezTo>
                  <a:cubicBezTo>
                    <a:pt x="307" y="1532"/>
                    <a:pt x="313" y="1539"/>
                    <a:pt x="316" y="1540"/>
                  </a:cubicBezTo>
                  <a:cubicBezTo>
                    <a:pt x="320" y="1540"/>
                    <a:pt x="321" y="1537"/>
                    <a:pt x="323" y="1534"/>
                  </a:cubicBezTo>
                  <a:cubicBezTo>
                    <a:pt x="325" y="1531"/>
                    <a:pt x="326" y="1530"/>
                    <a:pt x="325" y="1526"/>
                  </a:cubicBezTo>
                  <a:cubicBezTo>
                    <a:pt x="325" y="1525"/>
                    <a:pt x="324" y="1524"/>
                    <a:pt x="325" y="1522"/>
                  </a:cubicBezTo>
                  <a:cubicBezTo>
                    <a:pt x="331" y="1520"/>
                    <a:pt x="329" y="1530"/>
                    <a:pt x="329" y="1533"/>
                  </a:cubicBezTo>
                  <a:cubicBezTo>
                    <a:pt x="329" y="1538"/>
                    <a:pt x="333" y="1544"/>
                    <a:pt x="332" y="1548"/>
                  </a:cubicBezTo>
                  <a:cubicBezTo>
                    <a:pt x="331" y="1551"/>
                    <a:pt x="329" y="1552"/>
                    <a:pt x="329" y="1555"/>
                  </a:cubicBezTo>
                  <a:cubicBezTo>
                    <a:pt x="329" y="1556"/>
                    <a:pt x="330" y="1558"/>
                    <a:pt x="330" y="1559"/>
                  </a:cubicBezTo>
                  <a:cubicBezTo>
                    <a:pt x="331" y="1561"/>
                    <a:pt x="332" y="1562"/>
                    <a:pt x="333" y="1565"/>
                  </a:cubicBezTo>
                  <a:cubicBezTo>
                    <a:pt x="334" y="1568"/>
                    <a:pt x="334" y="1570"/>
                    <a:pt x="334" y="1573"/>
                  </a:cubicBezTo>
                  <a:cubicBezTo>
                    <a:pt x="336" y="1573"/>
                    <a:pt x="338" y="1573"/>
                    <a:pt x="340" y="1572"/>
                  </a:cubicBezTo>
                  <a:cubicBezTo>
                    <a:pt x="341" y="1574"/>
                    <a:pt x="345" y="1579"/>
                    <a:pt x="346" y="1580"/>
                  </a:cubicBezTo>
                  <a:cubicBezTo>
                    <a:pt x="350" y="1582"/>
                    <a:pt x="352" y="1578"/>
                    <a:pt x="352" y="1584"/>
                  </a:cubicBezTo>
                  <a:cubicBezTo>
                    <a:pt x="353" y="1593"/>
                    <a:pt x="346" y="1586"/>
                    <a:pt x="341" y="1587"/>
                  </a:cubicBezTo>
                  <a:cubicBezTo>
                    <a:pt x="340" y="1590"/>
                    <a:pt x="341" y="1592"/>
                    <a:pt x="343" y="1593"/>
                  </a:cubicBezTo>
                  <a:cubicBezTo>
                    <a:pt x="344" y="1594"/>
                    <a:pt x="345" y="1594"/>
                    <a:pt x="346" y="1594"/>
                  </a:cubicBezTo>
                  <a:cubicBezTo>
                    <a:pt x="347" y="1595"/>
                    <a:pt x="346" y="1595"/>
                    <a:pt x="346" y="1596"/>
                  </a:cubicBezTo>
                  <a:cubicBezTo>
                    <a:pt x="348" y="1601"/>
                    <a:pt x="345" y="1607"/>
                    <a:pt x="350" y="1610"/>
                  </a:cubicBezTo>
                  <a:cubicBezTo>
                    <a:pt x="355" y="1605"/>
                    <a:pt x="352" y="1595"/>
                    <a:pt x="357" y="1589"/>
                  </a:cubicBezTo>
                  <a:cubicBezTo>
                    <a:pt x="358" y="1588"/>
                    <a:pt x="361" y="1586"/>
                    <a:pt x="363" y="1587"/>
                  </a:cubicBezTo>
                  <a:cubicBezTo>
                    <a:pt x="366" y="1588"/>
                    <a:pt x="366" y="1594"/>
                    <a:pt x="367" y="1597"/>
                  </a:cubicBezTo>
                  <a:cubicBezTo>
                    <a:pt x="368" y="1600"/>
                    <a:pt x="368" y="1603"/>
                    <a:pt x="371" y="1605"/>
                  </a:cubicBezTo>
                  <a:cubicBezTo>
                    <a:pt x="372" y="1605"/>
                    <a:pt x="373" y="1605"/>
                    <a:pt x="374" y="1606"/>
                  </a:cubicBezTo>
                  <a:cubicBezTo>
                    <a:pt x="376" y="1606"/>
                    <a:pt x="375" y="1608"/>
                    <a:pt x="376" y="1608"/>
                  </a:cubicBezTo>
                  <a:cubicBezTo>
                    <a:pt x="381" y="1609"/>
                    <a:pt x="383" y="1605"/>
                    <a:pt x="384" y="1601"/>
                  </a:cubicBezTo>
                  <a:cubicBezTo>
                    <a:pt x="385" y="1597"/>
                    <a:pt x="384" y="1593"/>
                    <a:pt x="385" y="1588"/>
                  </a:cubicBezTo>
                  <a:cubicBezTo>
                    <a:pt x="388" y="1579"/>
                    <a:pt x="388" y="1570"/>
                    <a:pt x="388" y="1561"/>
                  </a:cubicBezTo>
                  <a:cubicBezTo>
                    <a:pt x="388" y="1553"/>
                    <a:pt x="385" y="1545"/>
                    <a:pt x="385" y="1537"/>
                  </a:cubicBezTo>
                  <a:cubicBezTo>
                    <a:pt x="385" y="1535"/>
                    <a:pt x="385" y="1532"/>
                    <a:pt x="385" y="1530"/>
                  </a:cubicBezTo>
                  <a:cubicBezTo>
                    <a:pt x="386" y="1527"/>
                    <a:pt x="390" y="1524"/>
                    <a:pt x="391" y="1522"/>
                  </a:cubicBezTo>
                  <a:cubicBezTo>
                    <a:pt x="393" y="1520"/>
                    <a:pt x="393" y="1519"/>
                    <a:pt x="394" y="1516"/>
                  </a:cubicBezTo>
                  <a:cubicBezTo>
                    <a:pt x="394" y="1512"/>
                    <a:pt x="389" y="1508"/>
                    <a:pt x="390" y="1504"/>
                  </a:cubicBezTo>
                  <a:cubicBezTo>
                    <a:pt x="396" y="1504"/>
                    <a:pt x="399" y="1499"/>
                    <a:pt x="404" y="1497"/>
                  </a:cubicBezTo>
                  <a:cubicBezTo>
                    <a:pt x="407" y="1496"/>
                    <a:pt x="412" y="1493"/>
                    <a:pt x="415" y="1489"/>
                  </a:cubicBezTo>
                  <a:cubicBezTo>
                    <a:pt x="417" y="1485"/>
                    <a:pt x="416" y="1478"/>
                    <a:pt x="418" y="1473"/>
                  </a:cubicBezTo>
                  <a:cubicBezTo>
                    <a:pt x="419" y="1470"/>
                    <a:pt x="421" y="1469"/>
                    <a:pt x="422" y="1466"/>
                  </a:cubicBezTo>
                  <a:cubicBezTo>
                    <a:pt x="422" y="1466"/>
                    <a:pt x="422" y="1464"/>
                    <a:pt x="422" y="1463"/>
                  </a:cubicBezTo>
                  <a:cubicBezTo>
                    <a:pt x="422" y="1463"/>
                    <a:pt x="421" y="1463"/>
                    <a:pt x="420" y="1464"/>
                  </a:cubicBezTo>
                  <a:cubicBezTo>
                    <a:pt x="422" y="1457"/>
                    <a:pt x="427" y="1451"/>
                    <a:pt x="430" y="1446"/>
                  </a:cubicBezTo>
                  <a:cubicBezTo>
                    <a:pt x="432" y="1443"/>
                    <a:pt x="433" y="1442"/>
                    <a:pt x="433" y="1440"/>
                  </a:cubicBezTo>
                  <a:cubicBezTo>
                    <a:pt x="434" y="1437"/>
                    <a:pt x="433" y="1434"/>
                    <a:pt x="433" y="1431"/>
                  </a:cubicBezTo>
                  <a:cubicBezTo>
                    <a:pt x="431" y="1419"/>
                    <a:pt x="423" y="1410"/>
                    <a:pt x="420" y="1398"/>
                  </a:cubicBezTo>
                  <a:cubicBezTo>
                    <a:pt x="419" y="1394"/>
                    <a:pt x="418" y="1390"/>
                    <a:pt x="417" y="1386"/>
                  </a:cubicBezTo>
                  <a:cubicBezTo>
                    <a:pt x="417" y="1383"/>
                    <a:pt x="415" y="1377"/>
                    <a:pt x="416" y="1374"/>
                  </a:cubicBezTo>
                  <a:cubicBezTo>
                    <a:pt x="418" y="1374"/>
                    <a:pt x="419" y="1375"/>
                    <a:pt x="421" y="1374"/>
                  </a:cubicBezTo>
                  <a:cubicBezTo>
                    <a:pt x="424" y="1374"/>
                    <a:pt x="426" y="1373"/>
                    <a:pt x="428" y="1372"/>
                  </a:cubicBezTo>
                  <a:cubicBezTo>
                    <a:pt x="429" y="1371"/>
                    <a:pt x="430" y="1371"/>
                    <a:pt x="431" y="1371"/>
                  </a:cubicBezTo>
                  <a:cubicBezTo>
                    <a:pt x="431" y="1370"/>
                    <a:pt x="431" y="1370"/>
                    <a:pt x="432" y="1370"/>
                  </a:cubicBezTo>
                  <a:cubicBezTo>
                    <a:pt x="434" y="1370"/>
                    <a:pt x="435" y="1369"/>
                    <a:pt x="436" y="1369"/>
                  </a:cubicBezTo>
                  <a:cubicBezTo>
                    <a:pt x="437" y="1367"/>
                    <a:pt x="436" y="1367"/>
                    <a:pt x="437" y="1365"/>
                  </a:cubicBezTo>
                  <a:cubicBezTo>
                    <a:pt x="437" y="1363"/>
                    <a:pt x="437" y="1364"/>
                    <a:pt x="439" y="1361"/>
                  </a:cubicBezTo>
                  <a:cubicBezTo>
                    <a:pt x="441" y="1356"/>
                    <a:pt x="443" y="1351"/>
                    <a:pt x="445" y="1346"/>
                  </a:cubicBezTo>
                  <a:cubicBezTo>
                    <a:pt x="447" y="1343"/>
                    <a:pt x="452" y="1338"/>
                    <a:pt x="451" y="1334"/>
                  </a:cubicBezTo>
                  <a:cubicBezTo>
                    <a:pt x="448" y="1333"/>
                    <a:pt x="445" y="1327"/>
                    <a:pt x="443" y="1325"/>
                  </a:cubicBezTo>
                  <a:cubicBezTo>
                    <a:pt x="442" y="1324"/>
                    <a:pt x="441" y="1324"/>
                    <a:pt x="440" y="1322"/>
                  </a:cubicBezTo>
                  <a:cubicBezTo>
                    <a:pt x="439" y="1322"/>
                    <a:pt x="440" y="1320"/>
                    <a:pt x="439" y="1320"/>
                  </a:cubicBezTo>
                  <a:cubicBezTo>
                    <a:pt x="435" y="1314"/>
                    <a:pt x="427" y="1318"/>
                    <a:pt x="423" y="1314"/>
                  </a:cubicBezTo>
                  <a:cubicBezTo>
                    <a:pt x="420" y="1311"/>
                    <a:pt x="419" y="1308"/>
                    <a:pt x="416" y="1306"/>
                  </a:cubicBezTo>
                  <a:cubicBezTo>
                    <a:pt x="413" y="1304"/>
                    <a:pt x="408" y="1303"/>
                    <a:pt x="406" y="1299"/>
                  </a:cubicBezTo>
                  <a:cubicBezTo>
                    <a:pt x="403" y="1293"/>
                    <a:pt x="408" y="1285"/>
                    <a:pt x="409" y="1279"/>
                  </a:cubicBezTo>
                  <a:cubicBezTo>
                    <a:pt x="412" y="1266"/>
                    <a:pt x="412" y="1253"/>
                    <a:pt x="412" y="1239"/>
                  </a:cubicBezTo>
                  <a:cubicBezTo>
                    <a:pt x="412" y="1235"/>
                    <a:pt x="413" y="1231"/>
                    <a:pt x="412" y="1227"/>
                  </a:cubicBezTo>
                  <a:cubicBezTo>
                    <a:pt x="412" y="1225"/>
                    <a:pt x="411" y="1223"/>
                    <a:pt x="410" y="1221"/>
                  </a:cubicBezTo>
                  <a:cubicBezTo>
                    <a:pt x="407" y="1214"/>
                    <a:pt x="404" y="1207"/>
                    <a:pt x="400" y="1201"/>
                  </a:cubicBezTo>
                  <a:cubicBezTo>
                    <a:pt x="399" y="1198"/>
                    <a:pt x="398" y="1198"/>
                    <a:pt x="398" y="1195"/>
                  </a:cubicBezTo>
                  <a:cubicBezTo>
                    <a:pt x="399" y="1190"/>
                    <a:pt x="400" y="1186"/>
                    <a:pt x="400" y="1182"/>
                  </a:cubicBezTo>
                  <a:cubicBezTo>
                    <a:pt x="400" y="1176"/>
                    <a:pt x="400" y="1171"/>
                    <a:pt x="400" y="1165"/>
                  </a:cubicBezTo>
                  <a:cubicBezTo>
                    <a:pt x="400" y="1163"/>
                    <a:pt x="399" y="1159"/>
                    <a:pt x="400" y="1157"/>
                  </a:cubicBezTo>
                  <a:cubicBezTo>
                    <a:pt x="400" y="1156"/>
                    <a:pt x="402" y="1157"/>
                    <a:pt x="402" y="1156"/>
                  </a:cubicBezTo>
                  <a:cubicBezTo>
                    <a:pt x="403" y="1155"/>
                    <a:pt x="403" y="1153"/>
                    <a:pt x="404" y="1152"/>
                  </a:cubicBezTo>
                  <a:cubicBezTo>
                    <a:pt x="405" y="1151"/>
                    <a:pt x="408" y="1149"/>
                    <a:pt x="408" y="1147"/>
                  </a:cubicBezTo>
                  <a:cubicBezTo>
                    <a:pt x="409" y="1145"/>
                    <a:pt x="408" y="1144"/>
                    <a:pt x="407" y="1142"/>
                  </a:cubicBezTo>
                  <a:cubicBezTo>
                    <a:pt x="405" y="1138"/>
                    <a:pt x="405" y="1134"/>
                    <a:pt x="404" y="1130"/>
                  </a:cubicBezTo>
                  <a:cubicBezTo>
                    <a:pt x="403" y="1127"/>
                    <a:pt x="402" y="1124"/>
                    <a:pt x="400" y="1121"/>
                  </a:cubicBezTo>
                  <a:cubicBezTo>
                    <a:pt x="400" y="1119"/>
                    <a:pt x="399" y="1117"/>
                    <a:pt x="399" y="1115"/>
                  </a:cubicBezTo>
                  <a:cubicBezTo>
                    <a:pt x="399" y="1113"/>
                    <a:pt x="400" y="1112"/>
                    <a:pt x="401" y="1110"/>
                  </a:cubicBezTo>
                  <a:cubicBezTo>
                    <a:pt x="404" y="1105"/>
                    <a:pt x="403" y="1097"/>
                    <a:pt x="403" y="1092"/>
                  </a:cubicBezTo>
                  <a:cubicBezTo>
                    <a:pt x="403" y="1088"/>
                    <a:pt x="403" y="1084"/>
                    <a:pt x="403" y="1080"/>
                  </a:cubicBezTo>
                  <a:cubicBezTo>
                    <a:pt x="404" y="1073"/>
                    <a:pt x="409" y="1071"/>
                    <a:pt x="412" y="1066"/>
                  </a:cubicBezTo>
                  <a:cubicBezTo>
                    <a:pt x="415" y="1062"/>
                    <a:pt x="418" y="1057"/>
                    <a:pt x="419" y="1053"/>
                  </a:cubicBezTo>
                  <a:cubicBezTo>
                    <a:pt x="420" y="1050"/>
                    <a:pt x="421" y="1047"/>
                    <a:pt x="422" y="1045"/>
                  </a:cubicBezTo>
                  <a:cubicBezTo>
                    <a:pt x="423" y="1041"/>
                    <a:pt x="422" y="1039"/>
                    <a:pt x="425" y="1036"/>
                  </a:cubicBezTo>
                  <a:cubicBezTo>
                    <a:pt x="427" y="1034"/>
                    <a:pt x="429" y="1032"/>
                    <a:pt x="431" y="1031"/>
                  </a:cubicBezTo>
                  <a:cubicBezTo>
                    <a:pt x="433" y="1030"/>
                    <a:pt x="435" y="1030"/>
                    <a:pt x="436" y="1029"/>
                  </a:cubicBezTo>
                  <a:cubicBezTo>
                    <a:pt x="439" y="1027"/>
                    <a:pt x="440" y="1023"/>
                    <a:pt x="444" y="1021"/>
                  </a:cubicBezTo>
                  <a:cubicBezTo>
                    <a:pt x="449" y="1019"/>
                    <a:pt x="453" y="1018"/>
                    <a:pt x="458" y="1018"/>
                  </a:cubicBezTo>
                  <a:cubicBezTo>
                    <a:pt x="463" y="1018"/>
                    <a:pt x="467" y="1017"/>
                    <a:pt x="472" y="1017"/>
                  </a:cubicBezTo>
                  <a:cubicBezTo>
                    <a:pt x="478" y="1018"/>
                    <a:pt x="483" y="1019"/>
                    <a:pt x="489" y="1019"/>
                  </a:cubicBezTo>
                  <a:cubicBezTo>
                    <a:pt x="493" y="1020"/>
                    <a:pt x="499" y="1020"/>
                    <a:pt x="503" y="1022"/>
                  </a:cubicBezTo>
                  <a:cubicBezTo>
                    <a:pt x="505" y="1019"/>
                    <a:pt x="506" y="1014"/>
                    <a:pt x="507" y="1011"/>
                  </a:cubicBezTo>
                  <a:cubicBezTo>
                    <a:pt x="509" y="1007"/>
                    <a:pt x="510" y="1004"/>
                    <a:pt x="510" y="1000"/>
                  </a:cubicBezTo>
                  <a:cubicBezTo>
                    <a:pt x="509" y="996"/>
                    <a:pt x="507" y="992"/>
                    <a:pt x="506" y="988"/>
                  </a:cubicBezTo>
                  <a:cubicBezTo>
                    <a:pt x="506" y="985"/>
                    <a:pt x="506" y="981"/>
                    <a:pt x="506" y="977"/>
                  </a:cubicBezTo>
                  <a:cubicBezTo>
                    <a:pt x="506" y="971"/>
                    <a:pt x="508" y="963"/>
                    <a:pt x="503" y="959"/>
                  </a:cubicBezTo>
                  <a:cubicBezTo>
                    <a:pt x="500" y="957"/>
                    <a:pt x="498" y="956"/>
                    <a:pt x="495" y="955"/>
                  </a:cubicBezTo>
                  <a:cubicBezTo>
                    <a:pt x="493" y="953"/>
                    <a:pt x="492" y="951"/>
                    <a:pt x="489" y="950"/>
                  </a:cubicBezTo>
                  <a:cubicBezTo>
                    <a:pt x="490" y="947"/>
                    <a:pt x="492" y="944"/>
                    <a:pt x="494" y="941"/>
                  </a:cubicBezTo>
                  <a:cubicBezTo>
                    <a:pt x="497" y="937"/>
                    <a:pt x="500" y="933"/>
                    <a:pt x="502" y="928"/>
                  </a:cubicBezTo>
                  <a:cubicBezTo>
                    <a:pt x="504" y="925"/>
                    <a:pt x="505" y="921"/>
                    <a:pt x="506" y="917"/>
                  </a:cubicBezTo>
                  <a:cubicBezTo>
                    <a:pt x="506" y="915"/>
                    <a:pt x="506" y="913"/>
                    <a:pt x="507" y="911"/>
                  </a:cubicBezTo>
                  <a:cubicBezTo>
                    <a:pt x="508" y="909"/>
                    <a:pt x="508" y="907"/>
                    <a:pt x="509" y="905"/>
                  </a:cubicBezTo>
                  <a:cubicBezTo>
                    <a:pt x="512" y="902"/>
                    <a:pt x="512" y="896"/>
                    <a:pt x="515" y="891"/>
                  </a:cubicBezTo>
                  <a:cubicBezTo>
                    <a:pt x="517" y="887"/>
                    <a:pt x="518" y="882"/>
                    <a:pt x="520" y="878"/>
                  </a:cubicBezTo>
                  <a:cubicBezTo>
                    <a:pt x="521" y="875"/>
                    <a:pt x="523" y="871"/>
                    <a:pt x="526" y="869"/>
                  </a:cubicBezTo>
                  <a:cubicBezTo>
                    <a:pt x="530" y="866"/>
                    <a:pt x="530" y="865"/>
                    <a:pt x="530" y="859"/>
                  </a:cubicBezTo>
                  <a:cubicBezTo>
                    <a:pt x="530" y="853"/>
                    <a:pt x="530" y="848"/>
                    <a:pt x="530" y="843"/>
                  </a:cubicBezTo>
                  <a:cubicBezTo>
                    <a:pt x="529" y="837"/>
                    <a:pt x="528" y="831"/>
                    <a:pt x="529" y="825"/>
                  </a:cubicBezTo>
                  <a:cubicBezTo>
                    <a:pt x="529" y="820"/>
                    <a:pt x="532" y="816"/>
                    <a:pt x="533" y="812"/>
                  </a:cubicBezTo>
                  <a:cubicBezTo>
                    <a:pt x="534" y="810"/>
                    <a:pt x="534" y="808"/>
                    <a:pt x="535" y="806"/>
                  </a:cubicBezTo>
                  <a:cubicBezTo>
                    <a:pt x="536" y="806"/>
                    <a:pt x="537" y="805"/>
                    <a:pt x="538" y="804"/>
                  </a:cubicBezTo>
                  <a:cubicBezTo>
                    <a:pt x="539" y="802"/>
                    <a:pt x="539" y="801"/>
                    <a:pt x="539" y="798"/>
                  </a:cubicBezTo>
                  <a:cubicBezTo>
                    <a:pt x="541" y="791"/>
                    <a:pt x="537" y="784"/>
                    <a:pt x="536" y="776"/>
                  </a:cubicBezTo>
                  <a:cubicBezTo>
                    <a:pt x="535" y="770"/>
                    <a:pt x="534" y="763"/>
                    <a:pt x="533" y="757"/>
                  </a:cubicBezTo>
                  <a:cubicBezTo>
                    <a:pt x="533" y="757"/>
                    <a:pt x="533" y="751"/>
                    <a:pt x="533" y="750"/>
                  </a:cubicBezTo>
                  <a:cubicBezTo>
                    <a:pt x="535" y="747"/>
                    <a:pt x="548" y="750"/>
                    <a:pt x="552" y="749"/>
                  </a:cubicBezTo>
                  <a:cubicBezTo>
                    <a:pt x="556" y="748"/>
                    <a:pt x="561" y="747"/>
                    <a:pt x="564" y="745"/>
                  </a:cubicBezTo>
                  <a:cubicBezTo>
                    <a:pt x="570" y="743"/>
                    <a:pt x="570" y="736"/>
                    <a:pt x="575" y="733"/>
                  </a:cubicBezTo>
                  <a:cubicBezTo>
                    <a:pt x="578" y="731"/>
                    <a:pt x="583" y="732"/>
                    <a:pt x="585" y="729"/>
                  </a:cubicBezTo>
                  <a:cubicBezTo>
                    <a:pt x="588" y="723"/>
                    <a:pt x="580" y="714"/>
                    <a:pt x="580" y="709"/>
                  </a:cubicBezTo>
                  <a:cubicBezTo>
                    <a:pt x="579" y="703"/>
                    <a:pt x="582" y="701"/>
                    <a:pt x="586" y="698"/>
                  </a:cubicBezTo>
                  <a:cubicBezTo>
                    <a:pt x="591" y="695"/>
                    <a:pt x="592" y="692"/>
                    <a:pt x="594" y="687"/>
                  </a:cubicBezTo>
                  <a:cubicBezTo>
                    <a:pt x="598" y="679"/>
                    <a:pt x="602" y="670"/>
                    <a:pt x="605" y="662"/>
                  </a:cubicBezTo>
                  <a:cubicBezTo>
                    <a:pt x="607" y="658"/>
                    <a:pt x="610" y="654"/>
                    <a:pt x="611" y="649"/>
                  </a:cubicBezTo>
                  <a:cubicBezTo>
                    <a:pt x="611" y="645"/>
                    <a:pt x="613" y="641"/>
                    <a:pt x="616" y="638"/>
                  </a:cubicBezTo>
                  <a:cubicBezTo>
                    <a:pt x="620" y="635"/>
                    <a:pt x="624" y="634"/>
                    <a:pt x="628" y="632"/>
                  </a:cubicBezTo>
                  <a:cubicBezTo>
                    <a:pt x="632" y="629"/>
                    <a:pt x="631" y="617"/>
                    <a:pt x="630" y="613"/>
                  </a:cubicBezTo>
                  <a:cubicBezTo>
                    <a:pt x="629" y="610"/>
                    <a:pt x="627" y="607"/>
                    <a:pt x="627" y="605"/>
                  </a:cubicBezTo>
                  <a:cubicBezTo>
                    <a:pt x="627" y="603"/>
                    <a:pt x="627" y="601"/>
                    <a:pt x="627" y="600"/>
                  </a:cubicBezTo>
                  <a:cubicBezTo>
                    <a:pt x="626" y="598"/>
                    <a:pt x="624" y="596"/>
                    <a:pt x="624" y="594"/>
                  </a:cubicBezTo>
                  <a:cubicBezTo>
                    <a:pt x="623" y="591"/>
                    <a:pt x="623" y="588"/>
                    <a:pt x="622" y="584"/>
                  </a:cubicBezTo>
                  <a:cubicBezTo>
                    <a:pt x="621" y="582"/>
                    <a:pt x="621" y="580"/>
                    <a:pt x="621" y="578"/>
                  </a:cubicBezTo>
                  <a:cubicBezTo>
                    <a:pt x="621" y="574"/>
                    <a:pt x="621" y="572"/>
                    <a:pt x="622" y="569"/>
                  </a:cubicBezTo>
                  <a:cubicBezTo>
                    <a:pt x="623" y="564"/>
                    <a:pt x="624" y="562"/>
                    <a:pt x="629" y="559"/>
                  </a:cubicBezTo>
                  <a:cubicBezTo>
                    <a:pt x="633" y="558"/>
                    <a:pt x="634" y="555"/>
                    <a:pt x="634" y="551"/>
                  </a:cubicBezTo>
                  <a:cubicBezTo>
                    <a:pt x="635" y="546"/>
                    <a:pt x="637" y="542"/>
                    <a:pt x="639" y="537"/>
                  </a:cubicBezTo>
                  <a:cubicBezTo>
                    <a:pt x="640" y="534"/>
                    <a:pt x="642" y="530"/>
                    <a:pt x="643" y="527"/>
                  </a:cubicBezTo>
                  <a:cubicBezTo>
                    <a:pt x="644" y="525"/>
                    <a:pt x="644" y="523"/>
                    <a:pt x="645" y="522"/>
                  </a:cubicBezTo>
                  <a:cubicBezTo>
                    <a:pt x="645" y="522"/>
                    <a:pt x="644" y="522"/>
                    <a:pt x="643" y="523"/>
                  </a:cubicBezTo>
                  <a:cubicBezTo>
                    <a:pt x="644" y="521"/>
                    <a:pt x="645" y="520"/>
                    <a:pt x="646" y="518"/>
                  </a:cubicBezTo>
                  <a:cubicBezTo>
                    <a:pt x="647" y="516"/>
                    <a:pt x="647" y="513"/>
                    <a:pt x="650" y="512"/>
                  </a:cubicBezTo>
                  <a:cubicBezTo>
                    <a:pt x="650" y="510"/>
                    <a:pt x="653" y="508"/>
                    <a:pt x="654" y="507"/>
                  </a:cubicBezTo>
                  <a:cubicBezTo>
                    <a:pt x="657" y="503"/>
                    <a:pt x="660" y="498"/>
                    <a:pt x="663" y="494"/>
                  </a:cubicBezTo>
                  <a:cubicBezTo>
                    <a:pt x="666" y="490"/>
                    <a:pt x="668" y="488"/>
                    <a:pt x="672" y="486"/>
                  </a:cubicBezTo>
                  <a:cubicBezTo>
                    <a:pt x="674" y="484"/>
                    <a:pt x="677" y="481"/>
                    <a:pt x="680" y="480"/>
                  </a:cubicBezTo>
                  <a:cubicBezTo>
                    <a:pt x="684" y="479"/>
                    <a:pt x="691" y="479"/>
                    <a:pt x="695" y="481"/>
                  </a:cubicBezTo>
                  <a:cubicBezTo>
                    <a:pt x="698" y="482"/>
                    <a:pt x="700" y="484"/>
                    <a:pt x="704" y="486"/>
                  </a:cubicBezTo>
                  <a:cubicBezTo>
                    <a:pt x="709" y="487"/>
                    <a:pt x="714" y="490"/>
                    <a:pt x="719" y="492"/>
                  </a:cubicBezTo>
                  <a:cubicBezTo>
                    <a:pt x="720" y="490"/>
                    <a:pt x="720" y="488"/>
                    <a:pt x="721" y="486"/>
                  </a:cubicBezTo>
                  <a:cubicBezTo>
                    <a:pt x="723" y="482"/>
                    <a:pt x="726" y="477"/>
                    <a:pt x="728" y="472"/>
                  </a:cubicBezTo>
                  <a:cubicBezTo>
                    <a:pt x="730" y="469"/>
                    <a:pt x="732" y="467"/>
                    <a:pt x="733" y="464"/>
                  </a:cubicBezTo>
                  <a:cubicBezTo>
                    <a:pt x="733" y="463"/>
                    <a:pt x="734" y="461"/>
                    <a:pt x="735" y="459"/>
                  </a:cubicBezTo>
                  <a:cubicBezTo>
                    <a:pt x="735" y="458"/>
                    <a:pt x="735" y="454"/>
                    <a:pt x="735" y="452"/>
                  </a:cubicBezTo>
                  <a:cubicBezTo>
                    <a:pt x="735" y="429"/>
                    <a:pt x="735" y="429"/>
                    <a:pt x="735" y="429"/>
                  </a:cubicBezTo>
                  <a:cubicBezTo>
                    <a:pt x="735" y="424"/>
                    <a:pt x="735" y="418"/>
                    <a:pt x="734" y="413"/>
                  </a:cubicBezTo>
                  <a:cubicBezTo>
                    <a:pt x="737" y="416"/>
                    <a:pt x="742" y="415"/>
                    <a:pt x="746" y="415"/>
                  </a:cubicBezTo>
                  <a:cubicBezTo>
                    <a:pt x="748" y="415"/>
                    <a:pt x="749" y="416"/>
                    <a:pt x="752" y="417"/>
                  </a:cubicBezTo>
                  <a:cubicBezTo>
                    <a:pt x="754" y="418"/>
                    <a:pt x="758" y="418"/>
                    <a:pt x="760" y="419"/>
                  </a:cubicBezTo>
                  <a:cubicBezTo>
                    <a:pt x="769" y="422"/>
                    <a:pt x="778" y="424"/>
                    <a:pt x="787" y="426"/>
                  </a:cubicBezTo>
                  <a:cubicBezTo>
                    <a:pt x="793" y="427"/>
                    <a:pt x="799" y="426"/>
                    <a:pt x="804" y="429"/>
                  </a:cubicBezTo>
                  <a:cubicBezTo>
                    <a:pt x="811" y="433"/>
                    <a:pt x="817" y="435"/>
                    <a:pt x="824" y="436"/>
                  </a:cubicBezTo>
                  <a:cubicBezTo>
                    <a:pt x="826" y="436"/>
                    <a:pt x="827" y="437"/>
                    <a:pt x="829" y="436"/>
                  </a:cubicBezTo>
                  <a:cubicBezTo>
                    <a:pt x="830" y="435"/>
                    <a:pt x="833" y="431"/>
                    <a:pt x="833" y="429"/>
                  </a:cubicBezTo>
                  <a:cubicBezTo>
                    <a:pt x="835" y="427"/>
                    <a:pt x="835" y="426"/>
                    <a:pt x="836" y="424"/>
                  </a:cubicBezTo>
                  <a:cubicBezTo>
                    <a:pt x="836" y="423"/>
                    <a:pt x="839" y="421"/>
                    <a:pt x="839" y="420"/>
                  </a:cubicBezTo>
                  <a:cubicBezTo>
                    <a:pt x="839" y="416"/>
                    <a:pt x="826" y="413"/>
                    <a:pt x="823" y="411"/>
                  </a:cubicBezTo>
                  <a:cubicBezTo>
                    <a:pt x="825" y="408"/>
                    <a:pt x="830" y="407"/>
                    <a:pt x="833" y="405"/>
                  </a:cubicBezTo>
                  <a:cubicBezTo>
                    <a:pt x="838" y="402"/>
                    <a:pt x="842" y="399"/>
                    <a:pt x="847" y="395"/>
                  </a:cubicBezTo>
                  <a:cubicBezTo>
                    <a:pt x="852" y="391"/>
                    <a:pt x="855" y="389"/>
                    <a:pt x="855" y="382"/>
                  </a:cubicBezTo>
                  <a:cubicBezTo>
                    <a:pt x="855" y="374"/>
                    <a:pt x="853" y="368"/>
                    <a:pt x="848" y="361"/>
                  </a:cubicBezTo>
                  <a:cubicBezTo>
                    <a:pt x="845" y="357"/>
                    <a:pt x="842" y="352"/>
                    <a:pt x="840" y="347"/>
                  </a:cubicBezTo>
                  <a:cubicBezTo>
                    <a:pt x="838" y="345"/>
                    <a:pt x="837" y="341"/>
                    <a:pt x="835" y="339"/>
                  </a:cubicBezTo>
                  <a:cubicBezTo>
                    <a:pt x="836" y="336"/>
                    <a:pt x="849" y="336"/>
                    <a:pt x="852" y="336"/>
                  </a:cubicBezTo>
                  <a:cubicBezTo>
                    <a:pt x="857" y="335"/>
                    <a:pt x="863" y="335"/>
                    <a:pt x="869" y="334"/>
                  </a:cubicBezTo>
                  <a:cubicBezTo>
                    <a:pt x="869" y="333"/>
                    <a:pt x="869" y="332"/>
                    <a:pt x="869" y="332"/>
                  </a:cubicBezTo>
                  <a:cubicBezTo>
                    <a:pt x="871" y="331"/>
                    <a:pt x="875" y="334"/>
                    <a:pt x="877" y="335"/>
                  </a:cubicBezTo>
                  <a:cubicBezTo>
                    <a:pt x="880" y="336"/>
                    <a:pt x="883" y="338"/>
                    <a:pt x="886" y="339"/>
                  </a:cubicBezTo>
                  <a:cubicBezTo>
                    <a:pt x="886" y="336"/>
                    <a:pt x="886" y="332"/>
                    <a:pt x="886" y="329"/>
                  </a:cubicBezTo>
                  <a:cubicBezTo>
                    <a:pt x="885" y="324"/>
                    <a:pt x="883" y="322"/>
                    <a:pt x="882" y="319"/>
                  </a:cubicBezTo>
                  <a:cubicBezTo>
                    <a:pt x="879" y="312"/>
                    <a:pt x="886" y="310"/>
                    <a:pt x="891" y="308"/>
                  </a:cubicBezTo>
                  <a:cubicBezTo>
                    <a:pt x="896" y="307"/>
                    <a:pt x="901" y="304"/>
                    <a:pt x="907" y="304"/>
                  </a:cubicBezTo>
                  <a:cubicBezTo>
                    <a:pt x="909" y="304"/>
                    <a:pt x="914" y="303"/>
                    <a:pt x="916" y="305"/>
                  </a:cubicBezTo>
                  <a:cubicBezTo>
                    <a:pt x="918" y="307"/>
                    <a:pt x="918" y="311"/>
                    <a:pt x="919" y="313"/>
                  </a:cubicBezTo>
                  <a:cubicBezTo>
                    <a:pt x="920" y="315"/>
                    <a:pt x="922" y="316"/>
                    <a:pt x="923" y="317"/>
                  </a:cubicBezTo>
                  <a:cubicBezTo>
                    <a:pt x="924" y="319"/>
                    <a:pt x="924" y="320"/>
                    <a:pt x="925" y="322"/>
                  </a:cubicBezTo>
                  <a:cubicBezTo>
                    <a:pt x="926" y="326"/>
                    <a:pt x="928" y="331"/>
                    <a:pt x="931" y="335"/>
                  </a:cubicBezTo>
                  <a:cubicBezTo>
                    <a:pt x="933" y="338"/>
                    <a:pt x="935" y="340"/>
                    <a:pt x="937" y="342"/>
                  </a:cubicBezTo>
                  <a:cubicBezTo>
                    <a:pt x="940" y="345"/>
                    <a:pt x="943" y="349"/>
                    <a:pt x="945" y="352"/>
                  </a:cubicBezTo>
                  <a:cubicBezTo>
                    <a:pt x="946" y="353"/>
                    <a:pt x="947" y="355"/>
                    <a:pt x="948" y="356"/>
                  </a:cubicBezTo>
                  <a:cubicBezTo>
                    <a:pt x="949" y="358"/>
                    <a:pt x="951" y="359"/>
                    <a:pt x="951" y="361"/>
                  </a:cubicBezTo>
                  <a:cubicBezTo>
                    <a:pt x="952" y="362"/>
                    <a:pt x="952" y="363"/>
                    <a:pt x="953" y="364"/>
                  </a:cubicBezTo>
                  <a:cubicBezTo>
                    <a:pt x="955" y="366"/>
                    <a:pt x="955" y="364"/>
                    <a:pt x="956" y="367"/>
                  </a:cubicBezTo>
                  <a:cubicBezTo>
                    <a:pt x="957" y="374"/>
                    <a:pt x="956" y="382"/>
                    <a:pt x="957" y="389"/>
                  </a:cubicBezTo>
                  <a:cubicBezTo>
                    <a:pt x="959" y="389"/>
                    <a:pt x="960" y="388"/>
                    <a:pt x="962" y="388"/>
                  </a:cubicBezTo>
                  <a:cubicBezTo>
                    <a:pt x="964" y="388"/>
                    <a:pt x="966" y="388"/>
                    <a:pt x="967" y="389"/>
                  </a:cubicBezTo>
                  <a:cubicBezTo>
                    <a:pt x="973" y="390"/>
                    <a:pt x="977" y="391"/>
                    <a:pt x="982" y="393"/>
                  </a:cubicBezTo>
                  <a:cubicBezTo>
                    <a:pt x="984" y="394"/>
                    <a:pt x="985" y="395"/>
                    <a:pt x="987" y="395"/>
                  </a:cubicBezTo>
                  <a:cubicBezTo>
                    <a:pt x="989" y="395"/>
                    <a:pt x="992" y="395"/>
                    <a:pt x="994" y="395"/>
                  </a:cubicBezTo>
                  <a:cubicBezTo>
                    <a:pt x="998" y="397"/>
                    <a:pt x="998" y="400"/>
                    <a:pt x="1002" y="401"/>
                  </a:cubicBezTo>
                  <a:cubicBezTo>
                    <a:pt x="1006" y="402"/>
                    <a:pt x="1011" y="398"/>
                    <a:pt x="1015" y="398"/>
                  </a:cubicBezTo>
                  <a:cubicBezTo>
                    <a:pt x="1017" y="398"/>
                    <a:pt x="1019" y="398"/>
                    <a:pt x="1021" y="398"/>
                  </a:cubicBezTo>
                  <a:cubicBezTo>
                    <a:pt x="1024" y="398"/>
                    <a:pt x="1022" y="398"/>
                    <a:pt x="1024" y="395"/>
                  </a:cubicBezTo>
                  <a:cubicBezTo>
                    <a:pt x="1024" y="395"/>
                    <a:pt x="1024" y="394"/>
                    <a:pt x="1024" y="393"/>
                  </a:cubicBezTo>
                  <a:cubicBezTo>
                    <a:pt x="1024" y="392"/>
                    <a:pt x="1026" y="393"/>
                    <a:pt x="1027" y="392"/>
                  </a:cubicBezTo>
                  <a:cubicBezTo>
                    <a:pt x="1028" y="390"/>
                    <a:pt x="1028" y="387"/>
                    <a:pt x="1030" y="384"/>
                  </a:cubicBezTo>
                  <a:cubicBezTo>
                    <a:pt x="1031" y="383"/>
                    <a:pt x="1033" y="381"/>
                    <a:pt x="1034" y="380"/>
                  </a:cubicBezTo>
                  <a:cubicBezTo>
                    <a:pt x="1035" y="378"/>
                    <a:pt x="1035" y="376"/>
                    <a:pt x="1036" y="374"/>
                  </a:cubicBezTo>
                  <a:cubicBezTo>
                    <a:pt x="1042" y="374"/>
                    <a:pt x="1047" y="378"/>
                    <a:pt x="1052" y="381"/>
                  </a:cubicBezTo>
                  <a:cubicBezTo>
                    <a:pt x="1056" y="384"/>
                    <a:pt x="1061" y="386"/>
                    <a:pt x="1065" y="389"/>
                  </a:cubicBezTo>
                  <a:cubicBezTo>
                    <a:pt x="1065" y="390"/>
                    <a:pt x="1066" y="390"/>
                    <a:pt x="1066" y="391"/>
                  </a:cubicBezTo>
                  <a:cubicBezTo>
                    <a:pt x="1067" y="391"/>
                    <a:pt x="1068" y="391"/>
                    <a:pt x="1069" y="392"/>
                  </a:cubicBezTo>
                  <a:cubicBezTo>
                    <a:pt x="1070" y="393"/>
                    <a:pt x="1072" y="393"/>
                    <a:pt x="1074" y="394"/>
                  </a:cubicBezTo>
                  <a:cubicBezTo>
                    <a:pt x="1077" y="395"/>
                    <a:pt x="1081" y="397"/>
                    <a:pt x="1084" y="398"/>
                  </a:cubicBezTo>
                  <a:cubicBezTo>
                    <a:pt x="1086" y="399"/>
                    <a:pt x="1086" y="401"/>
                    <a:pt x="1087" y="402"/>
                  </a:cubicBezTo>
                  <a:cubicBezTo>
                    <a:pt x="1089" y="404"/>
                    <a:pt x="1088" y="410"/>
                    <a:pt x="1091" y="410"/>
                  </a:cubicBezTo>
                  <a:cubicBezTo>
                    <a:pt x="1093" y="409"/>
                    <a:pt x="1093" y="407"/>
                    <a:pt x="1095" y="406"/>
                  </a:cubicBezTo>
                  <a:cubicBezTo>
                    <a:pt x="1097" y="404"/>
                    <a:pt x="1099" y="406"/>
                    <a:pt x="1101" y="405"/>
                  </a:cubicBezTo>
                  <a:cubicBezTo>
                    <a:pt x="1107" y="402"/>
                    <a:pt x="1099" y="392"/>
                    <a:pt x="1100" y="388"/>
                  </a:cubicBezTo>
                  <a:cubicBezTo>
                    <a:pt x="1101" y="385"/>
                    <a:pt x="1104" y="381"/>
                    <a:pt x="1106" y="379"/>
                  </a:cubicBezTo>
                  <a:cubicBezTo>
                    <a:pt x="1102" y="379"/>
                    <a:pt x="1095" y="376"/>
                    <a:pt x="1093" y="373"/>
                  </a:cubicBezTo>
                  <a:cubicBezTo>
                    <a:pt x="1096" y="374"/>
                    <a:pt x="1101" y="373"/>
                    <a:pt x="1104" y="376"/>
                  </a:cubicBezTo>
                  <a:cubicBezTo>
                    <a:pt x="1106" y="377"/>
                    <a:pt x="1106" y="379"/>
                    <a:pt x="1107" y="379"/>
                  </a:cubicBezTo>
                  <a:cubicBezTo>
                    <a:pt x="1107" y="380"/>
                    <a:pt x="1107" y="381"/>
                    <a:pt x="1108" y="381"/>
                  </a:cubicBezTo>
                  <a:cubicBezTo>
                    <a:pt x="1108" y="379"/>
                    <a:pt x="1109" y="380"/>
                    <a:pt x="1110" y="379"/>
                  </a:cubicBezTo>
                  <a:cubicBezTo>
                    <a:pt x="1111" y="378"/>
                    <a:pt x="1112" y="377"/>
                    <a:pt x="1112" y="376"/>
                  </a:cubicBezTo>
                  <a:cubicBezTo>
                    <a:pt x="1112" y="376"/>
                    <a:pt x="1115" y="374"/>
                    <a:pt x="1115" y="374"/>
                  </a:cubicBezTo>
                  <a:cubicBezTo>
                    <a:pt x="1117" y="372"/>
                    <a:pt x="1117" y="370"/>
                    <a:pt x="1118" y="367"/>
                  </a:cubicBezTo>
                  <a:cubicBezTo>
                    <a:pt x="1120" y="363"/>
                    <a:pt x="1120" y="363"/>
                    <a:pt x="1123" y="364"/>
                  </a:cubicBezTo>
                  <a:cubicBezTo>
                    <a:pt x="1126" y="364"/>
                    <a:pt x="1127" y="365"/>
                    <a:pt x="1130" y="365"/>
                  </a:cubicBezTo>
                  <a:cubicBezTo>
                    <a:pt x="1131" y="363"/>
                    <a:pt x="1130" y="362"/>
                    <a:pt x="1130" y="361"/>
                  </a:cubicBezTo>
                  <a:cubicBezTo>
                    <a:pt x="1131" y="358"/>
                    <a:pt x="1132" y="356"/>
                    <a:pt x="1133" y="355"/>
                  </a:cubicBezTo>
                  <a:cubicBezTo>
                    <a:pt x="1134" y="353"/>
                    <a:pt x="1135" y="350"/>
                    <a:pt x="1136" y="348"/>
                  </a:cubicBezTo>
                  <a:cubicBezTo>
                    <a:pt x="1137" y="347"/>
                    <a:pt x="1138" y="347"/>
                    <a:pt x="1139" y="345"/>
                  </a:cubicBezTo>
                  <a:cubicBezTo>
                    <a:pt x="1140" y="343"/>
                    <a:pt x="1140" y="342"/>
                    <a:pt x="1140" y="338"/>
                  </a:cubicBezTo>
                  <a:cubicBezTo>
                    <a:pt x="1140" y="330"/>
                    <a:pt x="1140" y="321"/>
                    <a:pt x="1140" y="313"/>
                  </a:cubicBezTo>
                  <a:cubicBezTo>
                    <a:pt x="1140" y="306"/>
                    <a:pt x="1140" y="299"/>
                    <a:pt x="1140" y="293"/>
                  </a:cubicBezTo>
                  <a:cubicBezTo>
                    <a:pt x="1140" y="288"/>
                    <a:pt x="1141" y="285"/>
                    <a:pt x="1142" y="280"/>
                  </a:cubicBezTo>
                  <a:cubicBezTo>
                    <a:pt x="1144" y="275"/>
                    <a:pt x="1143" y="269"/>
                    <a:pt x="1144" y="264"/>
                  </a:cubicBezTo>
                  <a:cubicBezTo>
                    <a:pt x="1144" y="261"/>
                    <a:pt x="1145" y="258"/>
                    <a:pt x="1145" y="256"/>
                  </a:cubicBezTo>
                  <a:cubicBezTo>
                    <a:pt x="1145" y="255"/>
                    <a:pt x="1144" y="253"/>
                    <a:pt x="1145" y="252"/>
                  </a:cubicBezTo>
                  <a:cubicBezTo>
                    <a:pt x="1145" y="251"/>
                    <a:pt x="1145" y="251"/>
                    <a:pt x="1146" y="250"/>
                  </a:cubicBezTo>
                  <a:cubicBezTo>
                    <a:pt x="1146" y="249"/>
                    <a:pt x="1146" y="248"/>
                    <a:pt x="1147" y="247"/>
                  </a:cubicBezTo>
                  <a:cubicBezTo>
                    <a:pt x="1149" y="243"/>
                    <a:pt x="1155" y="245"/>
                    <a:pt x="1158" y="242"/>
                  </a:cubicBezTo>
                  <a:cubicBezTo>
                    <a:pt x="1161" y="239"/>
                    <a:pt x="1158" y="234"/>
                    <a:pt x="1159" y="230"/>
                  </a:cubicBezTo>
                  <a:cubicBezTo>
                    <a:pt x="1159" y="228"/>
                    <a:pt x="1160" y="227"/>
                    <a:pt x="1161" y="226"/>
                  </a:cubicBezTo>
                  <a:cubicBezTo>
                    <a:pt x="1163" y="224"/>
                    <a:pt x="1163" y="221"/>
                    <a:pt x="1164" y="219"/>
                  </a:cubicBezTo>
                  <a:cubicBezTo>
                    <a:pt x="1167" y="214"/>
                    <a:pt x="1173" y="208"/>
                    <a:pt x="1178" y="205"/>
                  </a:cubicBezTo>
                  <a:cubicBezTo>
                    <a:pt x="1182" y="203"/>
                    <a:pt x="1187" y="204"/>
                    <a:pt x="1191" y="204"/>
                  </a:cubicBezTo>
                  <a:cubicBezTo>
                    <a:pt x="1195" y="204"/>
                    <a:pt x="1200" y="203"/>
                    <a:pt x="1204" y="204"/>
                  </a:cubicBezTo>
                  <a:cubicBezTo>
                    <a:pt x="1204" y="204"/>
                    <a:pt x="1204" y="206"/>
                    <a:pt x="1204" y="206"/>
                  </a:cubicBezTo>
                  <a:cubicBezTo>
                    <a:pt x="1207" y="207"/>
                    <a:pt x="1211" y="205"/>
                    <a:pt x="1214" y="205"/>
                  </a:cubicBezTo>
                  <a:cubicBezTo>
                    <a:pt x="1217" y="204"/>
                    <a:pt x="1220" y="204"/>
                    <a:pt x="1223" y="203"/>
                  </a:cubicBezTo>
                  <a:cubicBezTo>
                    <a:pt x="1224" y="199"/>
                    <a:pt x="1223" y="195"/>
                    <a:pt x="1226" y="192"/>
                  </a:cubicBezTo>
                  <a:cubicBezTo>
                    <a:pt x="1227" y="190"/>
                    <a:pt x="1229" y="189"/>
                    <a:pt x="1231" y="187"/>
                  </a:cubicBezTo>
                  <a:cubicBezTo>
                    <a:pt x="1233" y="185"/>
                    <a:pt x="1234" y="182"/>
                    <a:pt x="1237" y="180"/>
                  </a:cubicBezTo>
                  <a:cubicBezTo>
                    <a:pt x="1237" y="180"/>
                    <a:pt x="1238" y="179"/>
                    <a:pt x="1239" y="179"/>
                  </a:cubicBezTo>
                  <a:cubicBezTo>
                    <a:pt x="1240" y="179"/>
                    <a:pt x="1241" y="179"/>
                    <a:pt x="1242" y="178"/>
                  </a:cubicBezTo>
                  <a:cubicBezTo>
                    <a:pt x="1244" y="179"/>
                    <a:pt x="1244" y="180"/>
                    <a:pt x="1245" y="181"/>
                  </a:cubicBezTo>
                  <a:cubicBezTo>
                    <a:pt x="1249" y="183"/>
                    <a:pt x="1253" y="181"/>
                    <a:pt x="1256" y="181"/>
                  </a:cubicBezTo>
                  <a:cubicBezTo>
                    <a:pt x="1260" y="182"/>
                    <a:pt x="1257" y="180"/>
                    <a:pt x="1259" y="183"/>
                  </a:cubicBezTo>
                  <a:cubicBezTo>
                    <a:pt x="1260" y="183"/>
                    <a:pt x="1261" y="186"/>
                    <a:pt x="1261" y="187"/>
                  </a:cubicBezTo>
                  <a:cubicBezTo>
                    <a:pt x="1261" y="188"/>
                    <a:pt x="1260" y="191"/>
                    <a:pt x="1261" y="192"/>
                  </a:cubicBezTo>
                  <a:cubicBezTo>
                    <a:pt x="1262" y="195"/>
                    <a:pt x="1264" y="194"/>
                    <a:pt x="1266" y="195"/>
                  </a:cubicBezTo>
                  <a:cubicBezTo>
                    <a:pt x="1267" y="196"/>
                    <a:pt x="1269" y="199"/>
                    <a:pt x="1269" y="199"/>
                  </a:cubicBezTo>
                  <a:cubicBezTo>
                    <a:pt x="1271" y="202"/>
                    <a:pt x="1274" y="204"/>
                    <a:pt x="1275" y="207"/>
                  </a:cubicBezTo>
                  <a:cubicBezTo>
                    <a:pt x="1277" y="210"/>
                    <a:pt x="1278" y="212"/>
                    <a:pt x="1280" y="214"/>
                  </a:cubicBezTo>
                  <a:cubicBezTo>
                    <a:pt x="1280" y="215"/>
                    <a:pt x="1281" y="217"/>
                    <a:pt x="1282" y="218"/>
                  </a:cubicBezTo>
                  <a:cubicBezTo>
                    <a:pt x="1283" y="220"/>
                    <a:pt x="1284" y="221"/>
                    <a:pt x="1286" y="223"/>
                  </a:cubicBezTo>
                  <a:cubicBezTo>
                    <a:pt x="1293" y="226"/>
                    <a:pt x="1299" y="229"/>
                    <a:pt x="1304" y="234"/>
                  </a:cubicBezTo>
                  <a:cubicBezTo>
                    <a:pt x="1308" y="237"/>
                    <a:pt x="1310" y="241"/>
                    <a:pt x="1314" y="243"/>
                  </a:cubicBezTo>
                  <a:cubicBezTo>
                    <a:pt x="1316" y="244"/>
                    <a:pt x="1317" y="245"/>
                    <a:pt x="1318" y="247"/>
                  </a:cubicBezTo>
                  <a:cubicBezTo>
                    <a:pt x="1318" y="248"/>
                    <a:pt x="1318" y="250"/>
                    <a:pt x="1319" y="251"/>
                  </a:cubicBezTo>
                  <a:cubicBezTo>
                    <a:pt x="1320" y="255"/>
                    <a:pt x="1321" y="258"/>
                    <a:pt x="1323" y="262"/>
                  </a:cubicBezTo>
                  <a:cubicBezTo>
                    <a:pt x="1324" y="265"/>
                    <a:pt x="1326" y="269"/>
                    <a:pt x="1326" y="272"/>
                  </a:cubicBezTo>
                  <a:cubicBezTo>
                    <a:pt x="1326" y="274"/>
                    <a:pt x="1325" y="276"/>
                    <a:pt x="1324" y="278"/>
                  </a:cubicBezTo>
                  <a:cubicBezTo>
                    <a:pt x="1322" y="280"/>
                    <a:pt x="1321" y="282"/>
                    <a:pt x="1319" y="285"/>
                  </a:cubicBezTo>
                  <a:cubicBezTo>
                    <a:pt x="1315" y="290"/>
                    <a:pt x="1312" y="296"/>
                    <a:pt x="1308" y="303"/>
                  </a:cubicBezTo>
                  <a:cubicBezTo>
                    <a:pt x="1307" y="305"/>
                    <a:pt x="1306" y="308"/>
                    <a:pt x="1304" y="311"/>
                  </a:cubicBezTo>
                  <a:cubicBezTo>
                    <a:pt x="1303" y="312"/>
                    <a:pt x="1302" y="313"/>
                    <a:pt x="1302" y="314"/>
                  </a:cubicBezTo>
                  <a:cubicBezTo>
                    <a:pt x="1300" y="318"/>
                    <a:pt x="1299" y="321"/>
                    <a:pt x="1301" y="325"/>
                  </a:cubicBezTo>
                  <a:cubicBezTo>
                    <a:pt x="1302" y="326"/>
                    <a:pt x="1302" y="328"/>
                    <a:pt x="1303" y="330"/>
                  </a:cubicBezTo>
                  <a:cubicBezTo>
                    <a:pt x="1304" y="332"/>
                    <a:pt x="1305" y="334"/>
                    <a:pt x="1306" y="336"/>
                  </a:cubicBezTo>
                  <a:cubicBezTo>
                    <a:pt x="1307" y="337"/>
                    <a:pt x="1308" y="339"/>
                    <a:pt x="1310" y="340"/>
                  </a:cubicBezTo>
                  <a:cubicBezTo>
                    <a:pt x="1311" y="342"/>
                    <a:pt x="1314" y="341"/>
                    <a:pt x="1316" y="340"/>
                  </a:cubicBezTo>
                  <a:cubicBezTo>
                    <a:pt x="1319" y="339"/>
                    <a:pt x="1320" y="339"/>
                    <a:pt x="1322" y="337"/>
                  </a:cubicBezTo>
                  <a:cubicBezTo>
                    <a:pt x="1323" y="336"/>
                    <a:pt x="1325" y="336"/>
                    <a:pt x="1325" y="335"/>
                  </a:cubicBezTo>
                  <a:cubicBezTo>
                    <a:pt x="1326" y="333"/>
                    <a:pt x="1326" y="331"/>
                    <a:pt x="1327" y="330"/>
                  </a:cubicBezTo>
                  <a:cubicBezTo>
                    <a:pt x="1327" y="327"/>
                    <a:pt x="1327" y="325"/>
                    <a:pt x="1327" y="323"/>
                  </a:cubicBezTo>
                  <a:cubicBezTo>
                    <a:pt x="1328" y="320"/>
                    <a:pt x="1328" y="317"/>
                    <a:pt x="1329" y="315"/>
                  </a:cubicBezTo>
                  <a:cubicBezTo>
                    <a:pt x="1329" y="312"/>
                    <a:pt x="1330" y="309"/>
                    <a:pt x="1331" y="306"/>
                  </a:cubicBezTo>
                  <a:cubicBezTo>
                    <a:pt x="1331" y="305"/>
                    <a:pt x="1330" y="303"/>
                    <a:pt x="1330" y="302"/>
                  </a:cubicBezTo>
                  <a:cubicBezTo>
                    <a:pt x="1331" y="301"/>
                    <a:pt x="1332" y="300"/>
                    <a:pt x="1333" y="299"/>
                  </a:cubicBezTo>
                  <a:cubicBezTo>
                    <a:pt x="1335" y="298"/>
                    <a:pt x="1336" y="298"/>
                    <a:pt x="1338" y="298"/>
                  </a:cubicBezTo>
                  <a:cubicBezTo>
                    <a:pt x="1341" y="298"/>
                    <a:pt x="1344" y="295"/>
                    <a:pt x="1347" y="293"/>
                  </a:cubicBezTo>
                  <a:cubicBezTo>
                    <a:pt x="1348" y="292"/>
                    <a:pt x="1350" y="290"/>
                    <a:pt x="1351" y="289"/>
                  </a:cubicBezTo>
                  <a:cubicBezTo>
                    <a:pt x="1352" y="288"/>
                    <a:pt x="1353" y="288"/>
                    <a:pt x="1354" y="288"/>
                  </a:cubicBezTo>
                  <a:cubicBezTo>
                    <a:pt x="1354" y="287"/>
                    <a:pt x="1355" y="286"/>
                    <a:pt x="1356" y="286"/>
                  </a:cubicBezTo>
                  <a:cubicBezTo>
                    <a:pt x="1357" y="285"/>
                    <a:pt x="1358" y="285"/>
                    <a:pt x="1359" y="283"/>
                  </a:cubicBezTo>
                  <a:cubicBezTo>
                    <a:pt x="1360" y="282"/>
                    <a:pt x="1360" y="282"/>
                    <a:pt x="1362" y="282"/>
                  </a:cubicBezTo>
                  <a:cubicBezTo>
                    <a:pt x="1362" y="282"/>
                    <a:pt x="1363" y="282"/>
                    <a:pt x="1363" y="282"/>
                  </a:cubicBezTo>
                  <a:cubicBezTo>
                    <a:pt x="1364" y="282"/>
                    <a:pt x="1365" y="283"/>
                    <a:pt x="1365" y="283"/>
                  </a:cubicBezTo>
                  <a:cubicBezTo>
                    <a:pt x="1366" y="283"/>
                    <a:pt x="1366" y="281"/>
                    <a:pt x="1366" y="280"/>
                  </a:cubicBezTo>
                  <a:cubicBezTo>
                    <a:pt x="1367" y="278"/>
                    <a:pt x="1368" y="276"/>
                    <a:pt x="1370" y="274"/>
                  </a:cubicBezTo>
                  <a:cubicBezTo>
                    <a:pt x="1371" y="272"/>
                    <a:pt x="1372" y="269"/>
                    <a:pt x="1373" y="267"/>
                  </a:cubicBezTo>
                  <a:cubicBezTo>
                    <a:pt x="1374" y="265"/>
                    <a:pt x="1375" y="264"/>
                    <a:pt x="1375" y="261"/>
                  </a:cubicBezTo>
                  <a:cubicBezTo>
                    <a:pt x="1375" y="258"/>
                    <a:pt x="1375" y="255"/>
                    <a:pt x="1375" y="252"/>
                  </a:cubicBezTo>
                  <a:cubicBezTo>
                    <a:pt x="1375" y="251"/>
                    <a:pt x="1375" y="250"/>
                    <a:pt x="1374" y="249"/>
                  </a:cubicBezTo>
                  <a:cubicBezTo>
                    <a:pt x="1373" y="248"/>
                    <a:pt x="1370" y="247"/>
                    <a:pt x="1371" y="246"/>
                  </a:cubicBezTo>
                  <a:cubicBezTo>
                    <a:pt x="1372" y="245"/>
                    <a:pt x="1373" y="246"/>
                    <a:pt x="1374" y="246"/>
                  </a:cubicBezTo>
                  <a:cubicBezTo>
                    <a:pt x="1376" y="247"/>
                    <a:pt x="1378" y="248"/>
                    <a:pt x="1380" y="249"/>
                  </a:cubicBezTo>
                  <a:cubicBezTo>
                    <a:pt x="1382" y="250"/>
                    <a:pt x="1384" y="253"/>
                    <a:pt x="1385" y="256"/>
                  </a:cubicBezTo>
                  <a:cubicBezTo>
                    <a:pt x="1386" y="258"/>
                    <a:pt x="1388" y="258"/>
                    <a:pt x="1389" y="259"/>
                  </a:cubicBezTo>
                  <a:cubicBezTo>
                    <a:pt x="1392" y="260"/>
                    <a:pt x="1395" y="261"/>
                    <a:pt x="1397" y="263"/>
                  </a:cubicBezTo>
                  <a:cubicBezTo>
                    <a:pt x="1400" y="264"/>
                    <a:pt x="1402" y="266"/>
                    <a:pt x="1405" y="266"/>
                  </a:cubicBezTo>
                  <a:cubicBezTo>
                    <a:pt x="1408" y="267"/>
                    <a:pt x="1413" y="265"/>
                    <a:pt x="1415" y="264"/>
                  </a:cubicBezTo>
                  <a:cubicBezTo>
                    <a:pt x="1416" y="262"/>
                    <a:pt x="1417" y="260"/>
                    <a:pt x="1418" y="259"/>
                  </a:cubicBezTo>
                  <a:cubicBezTo>
                    <a:pt x="1420" y="255"/>
                    <a:pt x="1419" y="250"/>
                    <a:pt x="1418" y="246"/>
                  </a:cubicBezTo>
                  <a:cubicBezTo>
                    <a:pt x="1417" y="244"/>
                    <a:pt x="1417" y="242"/>
                    <a:pt x="1416" y="240"/>
                  </a:cubicBezTo>
                  <a:cubicBezTo>
                    <a:pt x="1416" y="238"/>
                    <a:pt x="1415" y="237"/>
                    <a:pt x="1415" y="235"/>
                  </a:cubicBezTo>
                  <a:cubicBezTo>
                    <a:pt x="1415" y="233"/>
                    <a:pt x="1414" y="232"/>
                    <a:pt x="1414" y="230"/>
                  </a:cubicBezTo>
                  <a:cubicBezTo>
                    <a:pt x="1413" y="229"/>
                    <a:pt x="1413" y="227"/>
                    <a:pt x="1412" y="226"/>
                  </a:cubicBezTo>
                  <a:cubicBezTo>
                    <a:pt x="1410" y="224"/>
                    <a:pt x="1407" y="227"/>
                    <a:pt x="1405" y="227"/>
                  </a:cubicBezTo>
                  <a:cubicBezTo>
                    <a:pt x="1403" y="227"/>
                    <a:pt x="1401" y="226"/>
                    <a:pt x="1400" y="226"/>
                  </a:cubicBezTo>
                  <a:cubicBezTo>
                    <a:pt x="1398" y="225"/>
                    <a:pt x="1397" y="224"/>
                    <a:pt x="1396" y="223"/>
                  </a:cubicBezTo>
                  <a:cubicBezTo>
                    <a:pt x="1396" y="223"/>
                    <a:pt x="1396" y="222"/>
                    <a:pt x="1396" y="222"/>
                  </a:cubicBezTo>
                  <a:cubicBezTo>
                    <a:pt x="1394" y="221"/>
                    <a:pt x="1392" y="223"/>
                    <a:pt x="1390" y="223"/>
                  </a:cubicBezTo>
                  <a:cubicBezTo>
                    <a:pt x="1386" y="222"/>
                    <a:pt x="1390" y="218"/>
                    <a:pt x="1390" y="215"/>
                  </a:cubicBezTo>
                  <a:cubicBezTo>
                    <a:pt x="1390" y="214"/>
                    <a:pt x="1384" y="212"/>
                    <a:pt x="1383" y="212"/>
                  </a:cubicBezTo>
                  <a:cubicBezTo>
                    <a:pt x="1381" y="211"/>
                    <a:pt x="1376" y="210"/>
                    <a:pt x="1374" y="213"/>
                  </a:cubicBezTo>
                  <a:cubicBezTo>
                    <a:pt x="1372" y="217"/>
                    <a:pt x="1377" y="220"/>
                    <a:pt x="1376" y="224"/>
                  </a:cubicBezTo>
                  <a:cubicBezTo>
                    <a:pt x="1375" y="224"/>
                    <a:pt x="1373" y="224"/>
                    <a:pt x="1372" y="224"/>
                  </a:cubicBezTo>
                  <a:cubicBezTo>
                    <a:pt x="1372" y="226"/>
                    <a:pt x="1373" y="228"/>
                    <a:pt x="1373" y="229"/>
                  </a:cubicBezTo>
                  <a:cubicBezTo>
                    <a:pt x="1374" y="230"/>
                    <a:pt x="1374" y="234"/>
                    <a:pt x="1373" y="235"/>
                  </a:cubicBezTo>
                  <a:cubicBezTo>
                    <a:pt x="1372" y="234"/>
                    <a:pt x="1373" y="233"/>
                    <a:pt x="1372" y="232"/>
                  </a:cubicBezTo>
                  <a:cubicBezTo>
                    <a:pt x="1371" y="231"/>
                    <a:pt x="1371" y="231"/>
                    <a:pt x="1370" y="230"/>
                  </a:cubicBezTo>
                  <a:cubicBezTo>
                    <a:pt x="1369" y="230"/>
                    <a:pt x="1367" y="229"/>
                    <a:pt x="1367" y="228"/>
                  </a:cubicBezTo>
                  <a:cubicBezTo>
                    <a:pt x="1367" y="226"/>
                    <a:pt x="1369" y="226"/>
                    <a:pt x="1370" y="225"/>
                  </a:cubicBezTo>
                  <a:cubicBezTo>
                    <a:pt x="1371" y="224"/>
                    <a:pt x="1372" y="223"/>
                    <a:pt x="1371" y="222"/>
                  </a:cubicBezTo>
                  <a:cubicBezTo>
                    <a:pt x="1371" y="221"/>
                    <a:pt x="1370" y="221"/>
                    <a:pt x="1370" y="220"/>
                  </a:cubicBezTo>
                  <a:cubicBezTo>
                    <a:pt x="1368" y="218"/>
                    <a:pt x="1369" y="218"/>
                    <a:pt x="1371" y="218"/>
                  </a:cubicBezTo>
                  <a:cubicBezTo>
                    <a:pt x="1372" y="218"/>
                    <a:pt x="1373" y="216"/>
                    <a:pt x="1373" y="215"/>
                  </a:cubicBezTo>
                  <a:cubicBezTo>
                    <a:pt x="1373" y="214"/>
                    <a:pt x="1371" y="213"/>
                    <a:pt x="1370" y="213"/>
                  </a:cubicBezTo>
                  <a:cubicBezTo>
                    <a:pt x="1369" y="211"/>
                    <a:pt x="1368" y="210"/>
                    <a:pt x="1367" y="209"/>
                  </a:cubicBezTo>
                  <a:cubicBezTo>
                    <a:pt x="1365" y="207"/>
                    <a:pt x="1362" y="207"/>
                    <a:pt x="1359" y="208"/>
                  </a:cubicBezTo>
                  <a:cubicBezTo>
                    <a:pt x="1357" y="208"/>
                    <a:pt x="1355" y="208"/>
                    <a:pt x="1353" y="208"/>
                  </a:cubicBezTo>
                  <a:cubicBezTo>
                    <a:pt x="1352" y="207"/>
                    <a:pt x="1350" y="207"/>
                    <a:pt x="1349" y="207"/>
                  </a:cubicBezTo>
                  <a:cubicBezTo>
                    <a:pt x="1348" y="207"/>
                    <a:pt x="1348" y="206"/>
                    <a:pt x="1347" y="206"/>
                  </a:cubicBezTo>
                  <a:cubicBezTo>
                    <a:pt x="1346" y="206"/>
                    <a:pt x="1345" y="206"/>
                    <a:pt x="1344" y="206"/>
                  </a:cubicBezTo>
                  <a:cubicBezTo>
                    <a:pt x="1342" y="206"/>
                    <a:pt x="1342" y="205"/>
                    <a:pt x="1341" y="204"/>
                  </a:cubicBezTo>
                  <a:cubicBezTo>
                    <a:pt x="1341" y="204"/>
                    <a:pt x="1340" y="204"/>
                    <a:pt x="1340" y="204"/>
                  </a:cubicBezTo>
                  <a:cubicBezTo>
                    <a:pt x="1339" y="203"/>
                    <a:pt x="1339" y="203"/>
                    <a:pt x="1339" y="202"/>
                  </a:cubicBezTo>
                  <a:cubicBezTo>
                    <a:pt x="1338" y="202"/>
                    <a:pt x="1338" y="202"/>
                    <a:pt x="1338" y="202"/>
                  </a:cubicBezTo>
                  <a:cubicBezTo>
                    <a:pt x="1339" y="202"/>
                    <a:pt x="1339" y="202"/>
                    <a:pt x="1339" y="200"/>
                  </a:cubicBezTo>
                  <a:cubicBezTo>
                    <a:pt x="1340" y="195"/>
                    <a:pt x="1338" y="195"/>
                    <a:pt x="1335" y="193"/>
                  </a:cubicBezTo>
                  <a:cubicBezTo>
                    <a:pt x="1325" y="188"/>
                    <a:pt x="1314" y="183"/>
                    <a:pt x="1303" y="180"/>
                  </a:cubicBezTo>
                  <a:cubicBezTo>
                    <a:pt x="1298" y="179"/>
                    <a:pt x="1295" y="177"/>
                    <a:pt x="1295" y="174"/>
                  </a:cubicBezTo>
                  <a:cubicBezTo>
                    <a:pt x="1307" y="173"/>
                    <a:pt x="1320" y="172"/>
                    <a:pt x="1332" y="174"/>
                  </a:cubicBezTo>
                  <a:cubicBezTo>
                    <a:pt x="1338" y="174"/>
                    <a:pt x="1346" y="173"/>
                    <a:pt x="1352" y="175"/>
                  </a:cubicBezTo>
                  <a:cubicBezTo>
                    <a:pt x="1355" y="176"/>
                    <a:pt x="1356" y="178"/>
                    <a:pt x="1359" y="178"/>
                  </a:cubicBezTo>
                  <a:cubicBezTo>
                    <a:pt x="1361" y="178"/>
                    <a:pt x="1363" y="178"/>
                    <a:pt x="1365" y="178"/>
                  </a:cubicBezTo>
                  <a:cubicBezTo>
                    <a:pt x="1369" y="178"/>
                    <a:pt x="1377" y="179"/>
                    <a:pt x="1381" y="178"/>
                  </a:cubicBezTo>
                  <a:cubicBezTo>
                    <a:pt x="1382" y="177"/>
                    <a:pt x="1386" y="174"/>
                    <a:pt x="1387" y="172"/>
                  </a:cubicBezTo>
                  <a:cubicBezTo>
                    <a:pt x="1390" y="169"/>
                    <a:pt x="1389" y="164"/>
                    <a:pt x="1392" y="162"/>
                  </a:cubicBezTo>
                  <a:cubicBezTo>
                    <a:pt x="1393" y="161"/>
                    <a:pt x="1397" y="161"/>
                    <a:pt x="1399" y="160"/>
                  </a:cubicBezTo>
                  <a:cubicBezTo>
                    <a:pt x="1401" y="159"/>
                    <a:pt x="1404" y="157"/>
                    <a:pt x="1406" y="156"/>
                  </a:cubicBezTo>
                  <a:cubicBezTo>
                    <a:pt x="1407" y="155"/>
                    <a:pt x="1406" y="154"/>
                    <a:pt x="1407" y="154"/>
                  </a:cubicBezTo>
                  <a:cubicBezTo>
                    <a:pt x="1408" y="154"/>
                    <a:pt x="1409" y="154"/>
                    <a:pt x="1410" y="154"/>
                  </a:cubicBezTo>
                  <a:cubicBezTo>
                    <a:pt x="1412" y="153"/>
                    <a:pt x="1411" y="151"/>
                    <a:pt x="1413" y="149"/>
                  </a:cubicBezTo>
                  <a:cubicBezTo>
                    <a:pt x="1416" y="146"/>
                    <a:pt x="1420" y="149"/>
                    <a:pt x="1423" y="146"/>
                  </a:cubicBezTo>
                  <a:cubicBezTo>
                    <a:pt x="1429" y="142"/>
                    <a:pt x="1419" y="130"/>
                    <a:pt x="1418" y="124"/>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2" name="Freeform 139">
              <a:extLst>
                <a:ext uri="{FF2B5EF4-FFF2-40B4-BE49-F238E27FC236}">
                  <a16:creationId xmlns:a16="http://schemas.microsoft.com/office/drawing/2014/main" id="{2C3C428E-670D-174E-97CA-72D80303A458}"/>
                </a:ext>
              </a:extLst>
            </p:cNvPr>
            <p:cNvSpPr>
              <a:spLocks/>
            </p:cNvSpPr>
            <p:nvPr/>
          </p:nvSpPr>
          <p:spPr bwMode="auto">
            <a:xfrm>
              <a:off x="4774304" y="5932518"/>
              <a:ext cx="20895" cy="12347"/>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dirty="0"/>
            </a:p>
          </p:txBody>
        </p:sp>
        <p:cxnSp>
          <p:nvCxnSpPr>
            <p:cNvPr id="143" name="Gerade Verbindung mit Pfeil 142">
              <a:extLst>
                <a:ext uri="{FF2B5EF4-FFF2-40B4-BE49-F238E27FC236}">
                  <a16:creationId xmlns:a16="http://schemas.microsoft.com/office/drawing/2014/main" id="{E3D37AF7-DB1C-BB4C-8E1A-9B421507D013}"/>
                </a:ext>
              </a:extLst>
            </p:cNvPr>
            <p:cNvCxnSpPr>
              <a:cxnSpLocks/>
            </p:cNvCxnSpPr>
            <p:nvPr/>
          </p:nvCxnSpPr>
          <p:spPr>
            <a:xfrm flipH="1">
              <a:off x="4656645" y="4145031"/>
              <a:ext cx="1431204" cy="389366"/>
            </a:xfrm>
            <a:prstGeom prst="straightConnector1">
              <a:avLst/>
            </a:prstGeom>
            <a:ln w="6350">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144" name="Textfeld 143">
            <a:extLst>
              <a:ext uri="{FF2B5EF4-FFF2-40B4-BE49-F238E27FC236}">
                <a16:creationId xmlns:a16="http://schemas.microsoft.com/office/drawing/2014/main" id="{597FE69A-4023-B247-B58F-D67DA8571442}"/>
              </a:ext>
            </a:extLst>
          </p:cNvPr>
          <p:cNvSpPr txBox="1"/>
          <p:nvPr/>
        </p:nvSpPr>
        <p:spPr>
          <a:xfrm>
            <a:off x="8595360" y="5539978"/>
            <a:ext cx="0" cy="0"/>
          </a:xfrm>
          <a:prstGeom prst="rect">
            <a:avLst/>
          </a:prstGeom>
          <a:noFill/>
        </p:spPr>
        <p:txBody>
          <a:bodyPr wrap="none" lIns="72000" rIns="72000" rtlCol="0">
            <a:noAutofit/>
          </a:bodyPr>
          <a:lstStyle/>
          <a:p>
            <a:pPr>
              <a:buSzPct val="90000"/>
            </a:pPr>
            <a:endParaRPr lang="de-DE" sz="1400" dirty="0"/>
          </a:p>
        </p:txBody>
      </p:sp>
      <p:cxnSp>
        <p:nvCxnSpPr>
          <p:cNvPr id="145" name="Gerade Verbindung mit Pfeil 144">
            <a:extLst>
              <a:ext uri="{FF2B5EF4-FFF2-40B4-BE49-F238E27FC236}">
                <a16:creationId xmlns:a16="http://schemas.microsoft.com/office/drawing/2014/main" id="{F12A6363-FEE4-3F44-85F3-C58F4AE0AD35}"/>
              </a:ext>
            </a:extLst>
          </p:cNvPr>
          <p:cNvCxnSpPr>
            <a:cxnSpLocks/>
          </p:cNvCxnSpPr>
          <p:nvPr/>
        </p:nvCxnSpPr>
        <p:spPr>
          <a:xfrm>
            <a:off x="2388894" y="5055870"/>
            <a:ext cx="933159" cy="46541"/>
          </a:xfrm>
          <a:prstGeom prst="straightConnector1">
            <a:avLst/>
          </a:prstGeom>
          <a:ln w="6350">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6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3" name="Rettangolo 2"/>
          <p:cNvSpPr/>
          <p:nvPr/>
        </p:nvSpPr>
        <p:spPr>
          <a:xfrm>
            <a:off x="395536" y="3573016"/>
            <a:ext cx="8352928" cy="7694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sz="4400" b="1" dirty="0">
              <a:solidFill>
                <a:schemeClr val="tx2">
                  <a:lumMod val="75000"/>
                </a:schemeClr>
              </a:solidFill>
              <a:latin typeface="Calibri"/>
              <a:cs typeface="Calibri"/>
            </a:endParaRPr>
          </a:p>
        </p:txBody>
      </p:sp>
      <p:sp>
        <p:nvSpPr>
          <p:cNvPr id="4" name="Rectangle 3"/>
          <p:cNvSpPr/>
          <p:nvPr/>
        </p:nvSpPr>
        <p:spPr>
          <a:xfrm>
            <a:off x="575556" y="2184893"/>
            <a:ext cx="7992888" cy="4426340"/>
          </a:xfrm>
          <a:prstGeom prst="rect">
            <a:avLst/>
          </a:prstGeom>
        </p:spPr>
        <p:txBody>
          <a:bodyPr wrap="square">
            <a:spAutoFit/>
          </a:bodyPr>
          <a:lstStyle/>
          <a:p>
            <a:pPr marL="342900" indent="-342900" algn="just">
              <a:lnSpc>
                <a:spcPct val="115000"/>
              </a:lnSpc>
              <a:spcAft>
                <a:spcPts val="1000"/>
              </a:spcAft>
              <a:buFont typeface="+mj-lt"/>
              <a:buAutoNum type="arabicPeriod"/>
            </a:pPr>
            <a:r>
              <a:rPr lang="en-US" sz="1400" b="1" dirty="0">
                <a:latin typeface="Calibri" charset="0"/>
                <a:ea typeface="Calibri" charset="0"/>
                <a:cs typeface="Calibri" charset="0"/>
              </a:rPr>
              <a:t>In 2018 the Executive Committee consisted of 7 persons. The new committee is now composed of:  Klas Lackschewitz (Chair), Lieven Naudts (Vice Chair), Riccardo Codiglia, Aodhan Fitzgerald, Juha Flinkman, Dennis Lisbjerg and Per Nieuwejaar. At the beginning of this year the ERVO ExCom has exchanged details for the agenda of this meeting via email. </a:t>
            </a:r>
          </a:p>
          <a:p>
            <a:pPr marL="342900" indent="-342900" algn="just">
              <a:lnSpc>
                <a:spcPct val="115000"/>
              </a:lnSpc>
              <a:spcAft>
                <a:spcPts val="1000"/>
              </a:spcAft>
              <a:buFont typeface="+mj-lt"/>
              <a:buAutoNum type="arabicPeriod"/>
            </a:pPr>
            <a:r>
              <a:rPr lang="en-US" sz="1400" b="1" dirty="0">
                <a:latin typeface="Calibri" charset="0"/>
                <a:ea typeface="Calibri" charset="0"/>
                <a:cs typeface="Calibri" charset="0"/>
              </a:rPr>
              <a:t>Dre Cattrijsse has submitted </a:t>
            </a:r>
            <a:r>
              <a:rPr lang="en-US" sz="1400" b="1" dirty="0"/>
              <a:t>a response in name of ERVO to the consultation on the EOOS strategy and its implementation plan in June 2018.</a:t>
            </a:r>
            <a:endParaRPr lang="en-US" sz="1400" b="1" dirty="0">
              <a:ea typeface="Calibri" charset="0"/>
              <a:cs typeface="Times New Roman" charset="0"/>
            </a:endParaRPr>
          </a:p>
          <a:p>
            <a:pPr marL="342900" indent="-342900" algn="just">
              <a:lnSpc>
                <a:spcPct val="115000"/>
              </a:lnSpc>
              <a:spcAft>
                <a:spcPts val="1000"/>
              </a:spcAft>
              <a:buFont typeface="+mj-lt"/>
              <a:buAutoNum type="arabicPeriod"/>
            </a:pPr>
            <a:r>
              <a:rPr lang="en-US" sz="1400" b="1" dirty="0">
                <a:latin typeface="Calibri" charset="0"/>
                <a:ea typeface="Calibri" charset="0"/>
                <a:cs typeface="Calibri" charset="0"/>
              </a:rPr>
              <a:t>EurOcean has managed the ERVO budget for 2018 (300€/year/country).</a:t>
            </a:r>
            <a:endParaRPr lang="en-US" sz="1400" dirty="0">
              <a:latin typeface="Calibri" charset="0"/>
              <a:ea typeface="Calibri" charset="0"/>
              <a:cs typeface="Times New Roman" charset="0"/>
            </a:endParaRPr>
          </a:p>
          <a:p>
            <a:pPr marL="342900" indent="-342900" algn="just">
              <a:lnSpc>
                <a:spcPct val="115000"/>
              </a:lnSpc>
              <a:spcAft>
                <a:spcPts val="1000"/>
              </a:spcAft>
              <a:buFont typeface="+mj-lt"/>
              <a:buAutoNum type="arabicPeriod"/>
            </a:pPr>
            <a:r>
              <a:rPr lang="en-US" sz="1400" b="1" dirty="0">
                <a:latin typeface="Calibri" charset="0"/>
                <a:ea typeface="Calibri" charset="0"/>
                <a:cs typeface="Calibri" charset="0"/>
              </a:rPr>
              <a:t>Based on the initiative of the MI the new Eurofleets+ project proposal</a:t>
            </a:r>
            <a:r>
              <a:rPr lang="en-US" sz="1400" dirty="0">
                <a:latin typeface="Calibri" charset="0"/>
                <a:ea typeface="Calibri" charset="0"/>
                <a:cs typeface="Calibri" charset="0"/>
              </a:rPr>
              <a:t> </a:t>
            </a:r>
            <a:r>
              <a:rPr lang="en-US" sz="1400" b="1" dirty="0">
                <a:latin typeface="Calibri" charset="0"/>
                <a:ea typeface="Calibri" charset="0"/>
                <a:cs typeface="Calibri" charset="0"/>
              </a:rPr>
              <a:t>was funded in 2018.</a:t>
            </a:r>
          </a:p>
          <a:p>
            <a:pPr algn="just">
              <a:lnSpc>
                <a:spcPct val="115000"/>
              </a:lnSpc>
              <a:spcAft>
                <a:spcPts val="1000"/>
              </a:spcAft>
            </a:pPr>
            <a:r>
              <a:rPr lang="en-US" sz="1400" b="1" dirty="0">
                <a:latin typeface="Calibri" charset="0"/>
                <a:ea typeface="Calibri" charset="0"/>
                <a:cs typeface="Calibri" charset="0"/>
              </a:rPr>
              <a:t>         At the beginning of March 2019 the project has started with a kick-off meeting in Galway/Ireland.</a:t>
            </a:r>
          </a:p>
          <a:p>
            <a:pPr marL="358775" indent="-358775" algn="just"/>
            <a:r>
              <a:rPr lang="en-US" sz="1400" b="1" dirty="0">
                <a:latin typeface="Calibri" charset="0"/>
                <a:ea typeface="Calibri" charset="0"/>
                <a:cs typeface="Calibri" charset="0"/>
              </a:rPr>
              <a:t>         In this project, several subjects are “connected” to ERVO: TNA, regional bartering, procedures…</a:t>
            </a:r>
            <a:endParaRPr lang="en-US" sz="1400" b="1" dirty="0"/>
          </a:p>
          <a:p>
            <a:pPr algn="just">
              <a:lnSpc>
                <a:spcPct val="115000"/>
              </a:lnSpc>
              <a:spcAft>
                <a:spcPts val="1000"/>
              </a:spcAft>
            </a:pPr>
            <a:r>
              <a:rPr lang="en-US" sz="1400" b="1" dirty="0">
                <a:latin typeface="Calibri" charset="0"/>
                <a:ea typeface="Calibri" charset="0"/>
                <a:cs typeface="Calibri" charset="0"/>
              </a:rPr>
              <a:t>         Rosemarie Butler will give a presentation with more details tomorrow morning.</a:t>
            </a:r>
          </a:p>
          <a:p>
            <a:pPr marL="342900" indent="-342900" algn="just">
              <a:lnSpc>
                <a:spcPct val="115000"/>
              </a:lnSpc>
              <a:spcAft>
                <a:spcPts val="1000"/>
              </a:spcAft>
              <a:buFont typeface="+mj-lt"/>
              <a:buAutoNum type="arabicPeriod" startAt="5"/>
            </a:pPr>
            <a:r>
              <a:rPr lang="en-US" sz="1400" b="1" dirty="0">
                <a:latin typeface="Calibri" charset="0"/>
                <a:ea typeface="Calibri" charset="0"/>
                <a:cs typeface="Calibri" charset="0"/>
              </a:rPr>
              <a:t>Lieven Naudts gave an overview presentation of the ERVO 2017 activities during the 31st International Research Ship Operators meeting in Barcelona.</a:t>
            </a:r>
          </a:p>
          <a:p>
            <a:pPr algn="just">
              <a:lnSpc>
                <a:spcPct val="115000"/>
              </a:lnSpc>
              <a:spcAft>
                <a:spcPts val="1000"/>
              </a:spcAft>
            </a:pPr>
            <a:endParaRPr lang="en-US" sz="1400" dirty="0">
              <a:latin typeface="Calibri" charset="0"/>
              <a:ea typeface="Calibri" charset="0"/>
              <a:cs typeface="Calibri" charset="0"/>
            </a:endParaRPr>
          </a:p>
        </p:txBody>
      </p:sp>
      <p:pic>
        <p:nvPicPr>
          <p:cNvPr id="9" name="Grafik 8">
            <a:extLst>
              <a:ext uri="{FF2B5EF4-FFF2-40B4-BE49-F238E27FC236}">
                <a16:creationId xmlns:a16="http://schemas.microsoft.com/office/drawing/2014/main" id="{EFCA954F-29EC-B140-9944-4C64A938FA3F}"/>
              </a:ext>
            </a:extLst>
          </p:cNvPr>
          <p:cNvPicPr/>
          <p:nvPr/>
        </p:nvPicPr>
        <p:blipFill>
          <a:blip r:embed="rId3"/>
          <a:stretch>
            <a:fillRect/>
          </a:stretch>
        </p:blipFill>
        <p:spPr>
          <a:xfrm>
            <a:off x="3779912" y="908720"/>
            <a:ext cx="930910" cy="930910"/>
          </a:xfrm>
          <a:prstGeom prst="rect">
            <a:avLst/>
          </a:prstGeom>
        </p:spPr>
      </p:pic>
      <p:pic>
        <p:nvPicPr>
          <p:cNvPr id="11" name="Grafik 10">
            <a:extLst>
              <a:ext uri="{FF2B5EF4-FFF2-40B4-BE49-F238E27FC236}">
                <a16:creationId xmlns:a16="http://schemas.microsoft.com/office/drawing/2014/main" id="{39BA5F48-F819-8446-A283-3D49B4462E1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12160" y="1032986"/>
            <a:ext cx="2448272" cy="860842"/>
          </a:xfrm>
          <a:prstGeom prst="rect">
            <a:avLst/>
          </a:prstGeom>
        </p:spPr>
      </p:pic>
      <p:pic>
        <p:nvPicPr>
          <p:cNvPr id="8" name="Picture 36" descr="E:\IDENTIDADE_ERVO\LOGOS\logo_cores01_positivo.jpg">
            <a:extLst>
              <a:ext uri="{FF2B5EF4-FFF2-40B4-BE49-F238E27FC236}">
                <a16:creationId xmlns:a16="http://schemas.microsoft.com/office/drawing/2014/main" id="{E8785099-2257-1740-9C0B-19164E624051}"/>
              </a:ext>
            </a:extLst>
          </p:cNvPr>
          <p:cNvPicPr/>
          <p:nvPr/>
        </p:nvPicPr>
        <p:blipFill rotWithShape="1">
          <a:blip r:embed="rId5"/>
          <a:srcRect t="12361" b="15278"/>
          <a:stretch/>
        </p:blipFill>
        <p:spPr bwMode="auto">
          <a:xfrm>
            <a:off x="561266" y="1052736"/>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05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3" name="Rettangolo 2"/>
          <p:cNvSpPr/>
          <p:nvPr/>
        </p:nvSpPr>
        <p:spPr>
          <a:xfrm>
            <a:off x="395536" y="3573016"/>
            <a:ext cx="8352928" cy="7694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it-IT" sz="4400" b="1" dirty="0">
              <a:solidFill>
                <a:schemeClr val="tx2">
                  <a:lumMod val="75000"/>
                </a:schemeClr>
              </a:solidFill>
              <a:latin typeface="Calibri"/>
              <a:cs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4" name="Rectangle 3"/>
          <p:cNvSpPr/>
          <p:nvPr/>
        </p:nvSpPr>
        <p:spPr>
          <a:xfrm>
            <a:off x="539552" y="1988840"/>
            <a:ext cx="8064896" cy="5589992"/>
          </a:xfrm>
          <a:prstGeom prst="rect">
            <a:avLst/>
          </a:prstGeom>
        </p:spPr>
        <p:txBody>
          <a:bodyPr wrap="square">
            <a:spAutoFit/>
          </a:bodyPr>
          <a:lstStyle/>
          <a:p>
            <a:pPr marL="342900" indent="-342900" algn="just">
              <a:buFont typeface="+mj-lt"/>
              <a:buAutoNum type="arabicPeriod" startAt="6"/>
            </a:pPr>
            <a:r>
              <a:rPr lang="en-US" sz="1400" b="1" dirty="0"/>
              <a:t>European Marine Board Position Paper 25 “Next Generation European Research Vessels: Current status and foreseeable evolution”</a:t>
            </a:r>
          </a:p>
          <a:p>
            <a:pPr algn="just"/>
            <a:endParaRPr lang="en-US" sz="1400" b="1" dirty="0">
              <a:cs typeface="Calibri" charset="0"/>
            </a:endParaRPr>
          </a:p>
          <a:p>
            <a:pPr marL="349200" lvl="1" algn="just">
              <a:lnSpc>
                <a:spcPct val="114000"/>
              </a:lnSpc>
            </a:pPr>
            <a:r>
              <a:rPr lang="en-US" sz="1400" b="1" dirty="0">
                <a:ea typeface="Calibri" charset="0"/>
                <a:cs typeface="Calibri" charset="0"/>
              </a:rPr>
              <a:t> </a:t>
            </a:r>
            <a:r>
              <a:rPr lang="en-US" sz="1400" b="1" dirty="0"/>
              <a:t>This Position Paper is a collaboration between EMB and the European Research Vessel Operators (ERVO) and has been developed by the Research Vessels working group. </a:t>
            </a:r>
          </a:p>
          <a:p>
            <a:pPr marL="349200" lvl="1" algn="just">
              <a:lnSpc>
                <a:spcPct val="114000"/>
              </a:lnSpc>
            </a:pPr>
            <a:endParaRPr lang="en-US" sz="1400" b="1" dirty="0"/>
          </a:p>
          <a:p>
            <a:pPr marL="349200" lvl="1" algn="just">
              <a:lnSpc>
                <a:spcPct val="114000"/>
              </a:lnSpc>
            </a:pPr>
            <a:r>
              <a:rPr lang="en-US" sz="1400" b="1" dirty="0">
                <a:latin typeface="Calibri" charset="0"/>
                <a:ea typeface="Calibri" charset="0"/>
                <a:cs typeface="Calibri" charset="0"/>
              </a:rPr>
              <a:t>Per Nieuwejaar has been nominated as the chair of this working group.  Valerie Mazauric is co-chair and Lieven Naudts as ERVO co-chair is one of the WP leaders.</a:t>
            </a:r>
          </a:p>
          <a:p>
            <a:pPr marL="349200" lvl="1" algn="just">
              <a:lnSpc>
                <a:spcPct val="114000"/>
              </a:lnSpc>
            </a:pPr>
            <a:endParaRPr lang="en-US" sz="1400" b="1" dirty="0"/>
          </a:p>
          <a:p>
            <a:pPr marL="349200" lvl="1" algn="just">
              <a:lnSpc>
                <a:spcPct val="114000"/>
              </a:lnSpc>
            </a:pPr>
            <a:r>
              <a:rPr lang="en-US" sz="1400" b="1" dirty="0"/>
              <a:t>The Position Paper looks at the changing nature of the research vessel landscape in Europe since Position Paper 10, which was published in 2007. It present the status of the research vessel fleet and capabilities, and looks to future developments and needs, especially in the fields of deep-sea and Polar research. It also considers the role of research vessels in ocean observations, the training needs for research vessels, and how research vessels can be managed and operated at a European level. It provides recommendations to be taken up by the scientific and research vessel operator communities, policy makers and funders.</a:t>
            </a:r>
            <a:endParaRPr lang="en-US" sz="1400" b="1" dirty="0">
              <a:ea typeface="Calibri" charset="0"/>
              <a:cs typeface="Calibri" charset="0"/>
            </a:endParaRPr>
          </a:p>
          <a:p>
            <a:pPr marL="349200" lvl="1" algn="just">
              <a:lnSpc>
                <a:spcPct val="114000"/>
              </a:lnSpc>
            </a:pPr>
            <a:r>
              <a:rPr lang="en-US" sz="1400" b="1" dirty="0"/>
              <a:t>ERVO is the leading group within this work, since ERVO initiated the process and are most knowledgeable (12 out of 17 WG  members).</a:t>
            </a:r>
          </a:p>
          <a:p>
            <a:pPr marL="349200" lvl="1" algn="just">
              <a:lnSpc>
                <a:spcPct val="114000"/>
              </a:lnSpc>
            </a:pPr>
            <a:endParaRPr lang="en-US" sz="1400" b="1" dirty="0"/>
          </a:p>
          <a:p>
            <a:pPr marL="349200" lvl="1" algn="just">
              <a:lnSpc>
                <a:spcPct val="114000"/>
              </a:lnSpc>
            </a:pPr>
            <a:r>
              <a:rPr lang="en-US" sz="1400" b="1" dirty="0">
                <a:latin typeface="Calibri" charset="0"/>
                <a:ea typeface="Calibri" charset="0"/>
                <a:cs typeface="Calibri" charset="0"/>
              </a:rPr>
              <a:t>Per N. will give a more detailed presentation on this before coffee break.</a:t>
            </a:r>
            <a:endParaRPr lang="en-US" sz="1400" dirty="0">
              <a:latin typeface="Calibri" charset="0"/>
              <a:ea typeface="Calibri" charset="0"/>
              <a:cs typeface="Calibri" charset="0"/>
            </a:endParaRPr>
          </a:p>
          <a:p>
            <a:pPr marL="349200" lvl="1" algn="just">
              <a:lnSpc>
                <a:spcPct val="114000"/>
              </a:lnSpc>
            </a:pPr>
            <a:endParaRPr lang="en-US" sz="1400" b="1" dirty="0"/>
          </a:p>
          <a:p>
            <a:pPr marL="349200" lvl="1" algn="just">
              <a:lnSpc>
                <a:spcPct val="114000"/>
              </a:lnSpc>
            </a:pPr>
            <a:endParaRPr lang="en-US" sz="1400" b="1" dirty="0">
              <a:ea typeface="Calibri" charset="0"/>
              <a:cs typeface="Calibri" charset="0"/>
            </a:endParaRPr>
          </a:p>
          <a:p>
            <a:pPr marL="358775" indent="-358775" algn="just"/>
            <a:r>
              <a:rPr lang="en-US" sz="1400" b="1" dirty="0">
                <a:latin typeface="Calibri" charset="0"/>
                <a:ea typeface="Calibri" charset="0"/>
                <a:cs typeface="Calibri" charset="0"/>
              </a:rPr>
              <a:t>             </a:t>
            </a:r>
          </a:p>
        </p:txBody>
      </p:sp>
      <p:pic>
        <p:nvPicPr>
          <p:cNvPr id="9" name="Grafik 8">
            <a:extLst>
              <a:ext uri="{FF2B5EF4-FFF2-40B4-BE49-F238E27FC236}">
                <a16:creationId xmlns:a16="http://schemas.microsoft.com/office/drawing/2014/main" id="{E5CAF272-1A1D-D643-9F95-DE73930D863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16608" y="983982"/>
            <a:ext cx="2448272" cy="860842"/>
          </a:xfrm>
          <a:prstGeom prst="rect">
            <a:avLst/>
          </a:prstGeom>
        </p:spPr>
      </p:pic>
      <p:pic>
        <p:nvPicPr>
          <p:cNvPr id="11" name="Grafik 10">
            <a:extLst>
              <a:ext uri="{FF2B5EF4-FFF2-40B4-BE49-F238E27FC236}">
                <a16:creationId xmlns:a16="http://schemas.microsoft.com/office/drawing/2014/main" id="{234CAC4B-C0EB-4148-B460-CF31EED002F9}"/>
              </a:ext>
            </a:extLst>
          </p:cNvPr>
          <p:cNvPicPr/>
          <p:nvPr/>
        </p:nvPicPr>
        <p:blipFill>
          <a:blip r:embed="rId4"/>
          <a:stretch>
            <a:fillRect/>
          </a:stretch>
        </p:blipFill>
        <p:spPr>
          <a:xfrm>
            <a:off x="3779912" y="864339"/>
            <a:ext cx="930910" cy="930910"/>
          </a:xfrm>
          <a:prstGeom prst="rect">
            <a:avLst/>
          </a:prstGeom>
        </p:spPr>
      </p:pic>
      <p:pic>
        <p:nvPicPr>
          <p:cNvPr id="12" name="Picture 36" descr="E:\IDENTIDADE_ERVO\LOGOS\logo_cores01_positivo.jpg">
            <a:extLst>
              <a:ext uri="{FF2B5EF4-FFF2-40B4-BE49-F238E27FC236}">
                <a16:creationId xmlns:a16="http://schemas.microsoft.com/office/drawing/2014/main" id="{6A1A130A-285B-604E-9F67-F83DCD089B70}"/>
              </a:ext>
            </a:extLst>
          </p:cNvPr>
          <p:cNvPicPr/>
          <p:nvPr/>
        </p:nvPicPr>
        <p:blipFill rotWithShape="1">
          <a:blip r:embed="rId5"/>
          <a:srcRect t="12361" b="15278"/>
          <a:stretch/>
        </p:blipFill>
        <p:spPr bwMode="auto">
          <a:xfrm>
            <a:off x="538910" y="1052736"/>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05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4C6A72D-1842-3D47-8C19-A3E76B7FB475}"/>
              </a:ext>
            </a:extLst>
          </p:cNvPr>
          <p:cNvSpPr txBox="1"/>
          <p:nvPr/>
        </p:nvSpPr>
        <p:spPr>
          <a:xfrm>
            <a:off x="971600" y="2708920"/>
            <a:ext cx="7632848" cy="2062103"/>
          </a:xfrm>
          <a:prstGeom prst="rect">
            <a:avLst/>
          </a:prstGeom>
          <a:noFill/>
        </p:spPr>
        <p:txBody>
          <a:bodyPr wrap="square" rtlCol="0">
            <a:spAutoFit/>
          </a:bodyPr>
          <a:lstStyle/>
          <a:p>
            <a:r>
              <a:rPr lang="en-US" sz="3200" b="1" dirty="0"/>
              <a:t>ERVO would like to thank the shipping companies Briese and Laeisz for their generous sponsorship to our icebreaker cocktail. </a:t>
            </a:r>
            <a:endParaRPr lang="de-DE" sz="3200" dirty="0"/>
          </a:p>
        </p:txBody>
      </p:sp>
      <p:sp>
        <p:nvSpPr>
          <p:cNvPr id="5" name="Rectangle 5">
            <a:extLst>
              <a:ext uri="{FF2B5EF4-FFF2-40B4-BE49-F238E27FC236}">
                <a16:creationId xmlns:a16="http://schemas.microsoft.com/office/drawing/2014/main" id="{A02E97F6-D2BD-7E41-B2C0-E7D3B2C9B83F}"/>
              </a:ext>
            </a:extLst>
          </p:cNvPr>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pic>
        <p:nvPicPr>
          <p:cNvPr id="9" name="Grafik 8">
            <a:extLst>
              <a:ext uri="{FF2B5EF4-FFF2-40B4-BE49-F238E27FC236}">
                <a16:creationId xmlns:a16="http://schemas.microsoft.com/office/drawing/2014/main" id="{9C7387CF-E7D1-6447-86A7-FC5A07D2346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56176" y="1032986"/>
            <a:ext cx="2448272" cy="860842"/>
          </a:xfrm>
          <a:prstGeom prst="rect">
            <a:avLst/>
          </a:prstGeom>
        </p:spPr>
      </p:pic>
      <p:pic>
        <p:nvPicPr>
          <p:cNvPr id="10" name="Grafik 9">
            <a:extLst>
              <a:ext uri="{FF2B5EF4-FFF2-40B4-BE49-F238E27FC236}">
                <a16:creationId xmlns:a16="http://schemas.microsoft.com/office/drawing/2014/main" id="{AD03CFEE-1291-0A46-8174-B4F0E36A5DCB}"/>
              </a:ext>
            </a:extLst>
          </p:cNvPr>
          <p:cNvPicPr/>
          <p:nvPr/>
        </p:nvPicPr>
        <p:blipFill>
          <a:blip r:embed="rId3"/>
          <a:stretch>
            <a:fillRect/>
          </a:stretch>
        </p:blipFill>
        <p:spPr>
          <a:xfrm>
            <a:off x="3785106" y="960135"/>
            <a:ext cx="930910" cy="930910"/>
          </a:xfrm>
          <a:prstGeom prst="rect">
            <a:avLst/>
          </a:prstGeom>
        </p:spPr>
      </p:pic>
      <p:pic>
        <p:nvPicPr>
          <p:cNvPr id="11" name="Picture 36" descr="E:\IDENTIDADE_ERVO\LOGOS\logo_cores01_positivo.jpg">
            <a:extLst>
              <a:ext uri="{FF2B5EF4-FFF2-40B4-BE49-F238E27FC236}">
                <a16:creationId xmlns:a16="http://schemas.microsoft.com/office/drawing/2014/main" id="{810A293F-082D-2745-9038-5158DAD08E39}"/>
              </a:ext>
            </a:extLst>
          </p:cNvPr>
          <p:cNvPicPr/>
          <p:nvPr/>
        </p:nvPicPr>
        <p:blipFill rotWithShape="1">
          <a:blip r:embed="rId4"/>
          <a:srcRect t="12361" b="15278"/>
          <a:stretch/>
        </p:blipFill>
        <p:spPr bwMode="auto">
          <a:xfrm>
            <a:off x="475482" y="1124746"/>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1028" name="Picture 4" descr="http://briese.de/themes/briese/images/briese_group_footer.gif?v=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975" y="5157192"/>
            <a:ext cx="3692089" cy="753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aeisz.de/fileadmin/template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287" y="5085184"/>
            <a:ext cx="962025"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5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18426EF-4D61-3141-A813-1CB7084118BD}"/>
              </a:ext>
            </a:extLst>
          </p:cNvPr>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2" name="Rechteck 1">
            <a:extLst>
              <a:ext uri="{FF2B5EF4-FFF2-40B4-BE49-F238E27FC236}">
                <a16:creationId xmlns:a16="http://schemas.microsoft.com/office/drawing/2014/main" id="{FB0801CC-CAF6-7B44-BD49-216CC40559BB}"/>
              </a:ext>
            </a:extLst>
          </p:cNvPr>
          <p:cNvSpPr/>
          <p:nvPr/>
        </p:nvSpPr>
        <p:spPr>
          <a:xfrm>
            <a:off x="1187624" y="2492896"/>
            <a:ext cx="6548459" cy="461665"/>
          </a:xfrm>
          <a:prstGeom prst="rect">
            <a:avLst/>
          </a:prstGeom>
        </p:spPr>
        <p:txBody>
          <a:bodyPr wrap="none">
            <a:spAutoFit/>
          </a:bodyPr>
          <a:lstStyle/>
          <a:p>
            <a:r>
              <a:rPr lang="en-US" sz="2400" b="1" dirty="0"/>
              <a:t>Handover of ERVO chairmanship to Lieven Naudts</a:t>
            </a:r>
            <a:endParaRPr lang="de-DE" sz="2400" dirty="0"/>
          </a:p>
        </p:txBody>
      </p:sp>
      <p:pic>
        <p:nvPicPr>
          <p:cNvPr id="8" name="Grafik 7">
            <a:extLst>
              <a:ext uri="{FF2B5EF4-FFF2-40B4-BE49-F238E27FC236}">
                <a16:creationId xmlns:a16="http://schemas.microsoft.com/office/drawing/2014/main" id="{906E076E-F24D-FF45-B27C-EE6F59EBEB41}"/>
              </a:ext>
            </a:extLst>
          </p:cNvPr>
          <p:cNvPicPr/>
          <p:nvPr/>
        </p:nvPicPr>
        <p:blipFill>
          <a:blip r:embed="rId2"/>
          <a:stretch>
            <a:fillRect/>
          </a:stretch>
        </p:blipFill>
        <p:spPr>
          <a:xfrm>
            <a:off x="3779912" y="980728"/>
            <a:ext cx="930910" cy="930910"/>
          </a:xfrm>
          <a:prstGeom prst="rect">
            <a:avLst/>
          </a:prstGeom>
        </p:spPr>
      </p:pic>
      <p:pic>
        <p:nvPicPr>
          <p:cNvPr id="9" name="Grafik 8">
            <a:extLst>
              <a:ext uri="{FF2B5EF4-FFF2-40B4-BE49-F238E27FC236}">
                <a16:creationId xmlns:a16="http://schemas.microsoft.com/office/drawing/2014/main" id="{D7A7C14A-F627-7946-96A9-87D0CBAAEB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56176" y="1032986"/>
            <a:ext cx="2448272" cy="860842"/>
          </a:xfrm>
          <a:prstGeom prst="rect">
            <a:avLst/>
          </a:prstGeom>
        </p:spPr>
      </p:pic>
      <p:pic>
        <p:nvPicPr>
          <p:cNvPr id="10" name="Picture 36" descr="E:\IDENTIDADE_ERVO\LOGOS\logo_cores01_positivo.jpg">
            <a:extLst>
              <a:ext uri="{FF2B5EF4-FFF2-40B4-BE49-F238E27FC236}">
                <a16:creationId xmlns:a16="http://schemas.microsoft.com/office/drawing/2014/main" id="{8C774DBA-7B89-D64A-904F-D27D8A74A562}"/>
              </a:ext>
            </a:extLst>
          </p:cNvPr>
          <p:cNvPicPr/>
          <p:nvPr/>
        </p:nvPicPr>
        <p:blipFill rotWithShape="1">
          <a:blip r:embed="rId4"/>
          <a:srcRect t="12361" b="15278"/>
          <a:stretch/>
        </p:blipFill>
        <p:spPr bwMode="auto">
          <a:xfrm>
            <a:off x="475482" y="1124746"/>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04685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Words>
  <Application>Microsoft Macintosh PowerPoint</Application>
  <PresentationFormat>Bildschirmpräsentation (4:3)</PresentationFormat>
  <Paragraphs>105</Paragraphs>
  <Slides>7</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ＭＳ Ｐゴシック</vt:lpstr>
      <vt:lpstr>Arial</vt:lpstr>
      <vt:lpstr>Calibri</vt:lpstr>
      <vt:lpstr>Times New Roman</vt:lpstr>
      <vt:lpstr>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QUEDEC, Ifremer Brest PDG-DGD-DMON-PF, 0</dc:creator>
  <cp:lastModifiedBy>Microsoft Office-Benutzer</cp:lastModifiedBy>
  <cp:revision>59</cp:revision>
  <cp:lastPrinted>2018-05-24T13:17:36Z</cp:lastPrinted>
  <dcterms:created xsi:type="dcterms:W3CDTF">2015-06-04T12:13:47Z</dcterms:created>
  <dcterms:modified xsi:type="dcterms:W3CDTF">2019-06-07T07:56:32Z</dcterms:modified>
</cp:coreProperties>
</file>